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59" r:id="rId4"/>
    <p:sldId id="258" r:id="rId5"/>
    <p:sldId id="260" r:id="rId6"/>
    <p:sldId id="265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63" autoAdjust="0"/>
    <p:restoredTop sz="94660"/>
  </p:normalViewPr>
  <p:slideViewPr>
    <p:cSldViewPr>
      <p:cViewPr varScale="1">
        <p:scale>
          <a:sx n="69" d="100"/>
          <a:sy n="6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FB5FB9-DAED-4665-B0E4-CE7259B42E4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9B1980-CE84-4DEC-84B4-88629F1E2B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Idea: Egyptian </a:t>
            </a:r>
            <a:r>
              <a:rPr lang="en-US" dirty="0" smtClean="0"/>
              <a:t>Myths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Venn Diagrams</a:t>
            </a:r>
          </a:p>
          <a:p>
            <a:r>
              <a:rPr lang="en-US" dirty="0" smtClean="0"/>
              <a:t>Exit Slips!!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Write down </a:t>
            </a:r>
            <a:r>
              <a:rPr lang="en-US" sz="4000" dirty="0" smtClean="0"/>
              <a:t>3 </a:t>
            </a:r>
            <a:r>
              <a:rPr lang="en-US" sz="4000" dirty="0" smtClean="0"/>
              <a:t>things that you already know about Egyptian religion.</a:t>
            </a:r>
            <a:endParaRPr lang="en-US" sz="4000" dirty="0"/>
          </a:p>
        </p:txBody>
      </p:sp>
      <p:pic>
        <p:nvPicPr>
          <p:cNvPr id="2050" name="Picture 2" descr="File:Philae, First Pylon and Columnade, Aswan, Egypt, Oct 2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4492625" cy="235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acredsites.com/africa/egypt/images/obelisk-queen-hapshetsut-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65162"/>
            <a:ext cx="1981200" cy="29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thumb/1/19/Book_of_Gates_Barque_of_Ra_cropped.jpg/300px-Book_of_Gates_Barque_of_Ra_cropp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18999"/>
            <a:ext cx="28575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5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What is a </a:t>
            </a:r>
            <a:r>
              <a:rPr lang="en-US" sz="3600" b="1" u="sng" dirty="0" smtClean="0"/>
              <a:t>myth</a:t>
            </a:r>
            <a:r>
              <a:rPr lang="en-US" sz="3600" b="1" dirty="0" smtClean="0"/>
              <a:t>?</a:t>
            </a:r>
          </a:p>
          <a:p>
            <a:pPr lvl="1"/>
            <a:r>
              <a:rPr lang="en-US" sz="3200" dirty="0" smtClean="0"/>
              <a:t>A traditional story involving early history usually involving supernatural things</a:t>
            </a:r>
          </a:p>
          <a:p>
            <a:r>
              <a:rPr lang="en-US" sz="3600" b="1" dirty="0" smtClean="0"/>
              <a:t>What is a </a:t>
            </a:r>
            <a:r>
              <a:rPr lang="en-US" sz="3600" b="1" u="sng" dirty="0" smtClean="0"/>
              <a:t>theme</a:t>
            </a:r>
            <a:r>
              <a:rPr lang="en-US" sz="3600" b="1" dirty="0" smtClean="0"/>
              <a:t>?</a:t>
            </a:r>
          </a:p>
          <a:p>
            <a:pPr lvl="1"/>
            <a:r>
              <a:rPr lang="en-US" sz="3200" dirty="0" smtClean="0"/>
              <a:t>The main idea of a story, what the story is really about</a:t>
            </a:r>
            <a:endParaRPr lang="en-US" sz="3600" b="1" dirty="0"/>
          </a:p>
          <a:p>
            <a:r>
              <a:rPr lang="en-US" sz="3600" b="1" dirty="0" smtClean="0"/>
              <a:t>What is a </a:t>
            </a:r>
            <a:r>
              <a:rPr lang="en-US" sz="3600" b="1" u="sng" dirty="0" smtClean="0"/>
              <a:t>character</a:t>
            </a:r>
            <a:r>
              <a:rPr lang="en-US" sz="3600" b="1" dirty="0" smtClean="0"/>
              <a:t>?</a:t>
            </a:r>
          </a:p>
          <a:p>
            <a:pPr lvl="1"/>
            <a:r>
              <a:rPr lang="en-US" sz="3200" dirty="0" smtClean="0"/>
              <a:t>A person in the story.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888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://www.jmasonart.com/CreationMyths/images/hathor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66" y="1930140"/>
            <a:ext cx="1493768" cy="221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i834.photobucket.com/albums/zz264/FreddytheDino/ancient-egyptian-gods-part3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348" y="4581754"/>
            <a:ext cx="891646" cy="173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classicalarthistory.weebly.com/uploads/1/1/9/7/11971741/3411513_orig.png?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340" y="1938597"/>
            <a:ext cx="1077765" cy="207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18812" y="4078553"/>
            <a:ext cx="145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Papyrus" panose="03070502060502030205" pitchFamily="66" charset="0"/>
              </a:rPr>
              <a:t>Isis</a:t>
            </a:r>
            <a:endParaRPr lang="en-US" sz="3600" dirty="0">
              <a:latin typeface="Papyrus" panose="030705020605020302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1318" y="4222224"/>
            <a:ext cx="145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Papyrus" panose="03070502060502030205" pitchFamily="66" charset="0"/>
              </a:rPr>
              <a:t>Osiris</a:t>
            </a:r>
            <a:endParaRPr lang="en-US" dirty="0">
              <a:latin typeface="Papyrus" panose="03070502060502030205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1285" y="4206987"/>
            <a:ext cx="145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Papyrus" panose="03070502060502030205" pitchFamily="66" charset="0"/>
              </a:rPr>
              <a:t>Set</a:t>
            </a:r>
            <a:endParaRPr lang="en-US" sz="3600" dirty="0">
              <a:latin typeface="Papyrus" panose="03070502060502030205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72295" y="4078553"/>
            <a:ext cx="1945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Papyrus" panose="03070502060502030205" pitchFamily="66" charset="0"/>
              </a:rPr>
              <a:t>Nephtys</a:t>
            </a:r>
            <a:endParaRPr lang="en-US" sz="3600" dirty="0">
              <a:latin typeface="Papyrus" panose="03070502060502030205" pitchFamily="66" charset="0"/>
            </a:endParaRPr>
          </a:p>
        </p:txBody>
      </p:sp>
      <p:pic>
        <p:nvPicPr>
          <p:cNvPr id="1052" name="Picture 28" descr="File:Standing Osiris edit1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411" y="1935296"/>
            <a:ext cx="1182867" cy="227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669856" y="2801620"/>
            <a:ext cx="1048953" cy="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015866" y="2717094"/>
            <a:ext cx="1048953" cy="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253550" y="6307636"/>
            <a:ext cx="175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Papyrus" panose="03070502060502030205" pitchFamily="66" charset="0"/>
              </a:rPr>
              <a:t>Horus</a:t>
            </a:r>
            <a:endParaRPr lang="en-US" dirty="0">
              <a:latin typeface="Papyrus" panose="03070502060502030205" pitchFamily="66" charset="0"/>
            </a:endParaRPr>
          </a:p>
        </p:txBody>
      </p:sp>
      <p:pic>
        <p:nvPicPr>
          <p:cNvPr id="1054" name="Picture 30" descr="https://encrypted-tbn2.gstatic.com/images?q=tbn:ANd9GcRb_bG_XjPkUcNWzqYXUnlV0TyaWq3Q3DXgXsZRO48BPVaRIph94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086" y="326432"/>
            <a:ext cx="875689" cy="110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AutoShape 32" descr="http://upload.wikimedia.org/wikipedia/commons/5/53/Ge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34" descr="http://upload.wikimedia.org/wikipedia/commons/5/53/Geb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0" name="Picture 36" descr="File:Geb.sv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3651" y="50887"/>
            <a:ext cx="671773" cy="147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3694761" y="609740"/>
            <a:ext cx="1048953" cy="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205171" y="3733800"/>
            <a:ext cx="0" cy="6679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0515600" y="879655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530037" y="537471"/>
            <a:ext cx="145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Papyrus" panose="03070502060502030205" pitchFamily="66" charset="0"/>
              </a:rPr>
              <a:t>Geb</a:t>
            </a:r>
            <a:endParaRPr lang="en-US" sz="3600" dirty="0">
              <a:latin typeface="Papyrus" panose="03070502060502030205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10701" y="556489"/>
            <a:ext cx="145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Papyrus" panose="03070502060502030205" pitchFamily="66" charset="0"/>
              </a:rPr>
              <a:t>Nut</a:t>
            </a:r>
            <a:endParaRPr lang="en-US" sz="3600" dirty="0">
              <a:latin typeface="Papyrus" panose="03070502060502030205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06492" y="5240580"/>
            <a:ext cx="5807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Papyrus" panose="03070502060502030205" pitchFamily="66" charset="0"/>
              </a:rPr>
              <a:t>The Divine Family Tree</a:t>
            </a:r>
            <a:endParaRPr lang="en-US" sz="4000" b="1" dirty="0">
              <a:latin typeface="Papyrus" panose="03070502060502030205" pitchFamily="66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613442" y="1685357"/>
            <a:ext cx="5875287" cy="368483"/>
            <a:chOff x="1600200" y="1660097"/>
            <a:chExt cx="5875287" cy="368483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626686" y="1660097"/>
              <a:ext cx="58488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253651" y="1660097"/>
              <a:ext cx="0" cy="2347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7467600" y="1676400"/>
              <a:ext cx="0" cy="35218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5610926" y="1695103"/>
              <a:ext cx="0" cy="2347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600200" y="1676400"/>
              <a:ext cx="0" cy="35218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AutoShape 38" descr="http://upload.wikimedia.org/wikipedia/commons/7/7a/Set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AutoShape 40" descr="http://upload.wikimedia.org/wikipedia/commons/7/7a/Set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42" descr="http://upload.wikimedia.org/wikipedia/commons/7/7a/Set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8" name="Picture 44" descr="Set.sv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0991" y="1986651"/>
            <a:ext cx="1039870" cy="215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99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en-US" dirty="0" smtClean="0"/>
              <a:t>e-Reading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755409" cy="4525963"/>
          </a:xfrm>
        </p:spPr>
        <p:txBody>
          <a:bodyPr/>
          <a:lstStyle/>
          <a:p>
            <a:r>
              <a:rPr lang="en-US" dirty="0" smtClean="0"/>
              <a:t>Plutarch</a:t>
            </a:r>
          </a:p>
          <a:p>
            <a:pPr lvl="1"/>
            <a:r>
              <a:rPr lang="en-US" dirty="0" smtClean="0"/>
              <a:t>A Greek Historian that wrote down the stories of Egypt’s </a:t>
            </a:r>
            <a:r>
              <a:rPr lang="en-US" dirty="0" smtClean="0"/>
              <a:t>religion in Roman times</a:t>
            </a:r>
            <a:endParaRPr lang="en-US" dirty="0"/>
          </a:p>
          <a:p>
            <a:r>
              <a:rPr lang="en-US" dirty="0" smtClean="0"/>
              <a:t>Pillar (</a:t>
            </a:r>
            <a:r>
              <a:rPr lang="en-US" dirty="0" err="1" smtClean="0"/>
              <a:t>Djed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symbol of Osiris, the tree that hid Osiris’ body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File:Djed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209" y="1523999"/>
            <a:ext cx="2111375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92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://www.jmasonart.com/CreationMyths/images/hathor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66" y="1930140"/>
            <a:ext cx="1493768" cy="221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i834.photobucket.com/albums/zz264/FreddytheDino/ancient-egyptian-gods-part3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348" y="4581754"/>
            <a:ext cx="891646" cy="173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classicalarthistory.weebly.com/uploads/1/1/9/7/11971741/3411513_orig.png?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340" y="1938597"/>
            <a:ext cx="1077765" cy="207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18812" y="4078553"/>
            <a:ext cx="145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Papyrus" panose="03070502060502030205" pitchFamily="66" charset="0"/>
              </a:rPr>
              <a:t>Isis</a:t>
            </a:r>
            <a:endParaRPr lang="en-US" sz="3600" dirty="0">
              <a:latin typeface="Papyrus" panose="030705020605020302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1318" y="4222224"/>
            <a:ext cx="145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Papyrus" panose="03070502060502030205" pitchFamily="66" charset="0"/>
              </a:rPr>
              <a:t>Osiris</a:t>
            </a:r>
            <a:endParaRPr lang="en-US" dirty="0">
              <a:latin typeface="Papyrus" panose="03070502060502030205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1285" y="4206987"/>
            <a:ext cx="145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Papyrus" panose="03070502060502030205" pitchFamily="66" charset="0"/>
              </a:rPr>
              <a:t>Set</a:t>
            </a:r>
            <a:endParaRPr lang="en-US" sz="3600" dirty="0">
              <a:latin typeface="Papyrus" panose="03070502060502030205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72295" y="4078553"/>
            <a:ext cx="1945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Papyrus" panose="03070502060502030205" pitchFamily="66" charset="0"/>
              </a:rPr>
              <a:t>Nephtys</a:t>
            </a:r>
            <a:endParaRPr lang="en-US" sz="3600" dirty="0">
              <a:latin typeface="Papyrus" panose="03070502060502030205" pitchFamily="66" charset="0"/>
            </a:endParaRPr>
          </a:p>
        </p:txBody>
      </p:sp>
      <p:pic>
        <p:nvPicPr>
          <p:cNvPr id="1052" name="Picture 28" descr="File:Standing Osiris edit1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411" y="1935296"/>
            <a:ext cx="1182867" cy="227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669856" y="2801620"/>
            <a:ext cx="1048953" cy="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015866" y="2717094"/>
            <a:ext cx="1048953" cy="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253550" y="6307636"/>
            <a:ext cx="175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Papyrus" panose="03070502060502030205" pitchFamily="66" charset="0"/>
              </a:rPr>
              <a:t>Horus</a:t>
            </a:r>
            <a:endParaRPr lang="en-US" dirty="0">
              <a:latin typeface="Papyrus" panose="03070502060502030205" pitchFamily="66" charset="0"/>
            </a:endParaRPr>
          </a:p>
        </p:txBody>
      </p:sp>
      <p:pic>
        <p:nvPicPr>
          <p:cNvPr id="1054" name="Picture 30" descr="https://encrypted-tbn2.gstatic.com/images?q=tbn:ANd9GcRb_bG_XjPkUcNWzqYXUnlV0TyaWq3Q3DXgXsZRO48BPVaRIph94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086" y="326432"/>
            <a:ext cx="875689" cy="110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AutoShape 32" descr="http://upload.wikimedia.org/wikipedia/commons/5/53/Ge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34" descr="http://upload.wikimedia.org/wikipedia/commons/5/53/Geb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0" name="Picture 36" descr="File:Geb.sv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3651" y="50887"/>
            <a:ext cx="671773" cy="147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3694761" y="609740"/>
            <a:ext cx="1048953" cy="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205171" y="3733800"/>
            <a:ext cx="0" cy="6679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0515600" y="879655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530037" y="537471"/>
            <a:ext cx="145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Papyrus" panose="03070502060502030205" pitchFamily="66" charset="0"/>
              </a:rPr>
              <a:t>Geb</a:t>
            </a:r>
            <a:endParaRPr lang="en-US" sz="3600" dirty="0">
              <a:latin typeface="Papyrus" panose="03070502060502030205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10701" y="556489"/>
            <a:ext cx="145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Papyrus" panose="03070502060502030205" pitchFamily="66" charset="0"/>
              </a:rPr>
              <a:t>Nut</a:t>
            </a:r>
            <a:endParaRPr lang="en-US" sz="3600" dirty="0">
              <a:latin typeface="Papyrus" panose="03070502060502030205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97846" y="5426919"/>
            <a:ext cx="4619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Papyrus" panose="03070502060502030205" pitchFamily="66" charset="0"/>
              </a:rPr>
              <a:t>The Divine Family Tree</a:t>
            </a:r>
            <a:endParaRPr lang="en-US" sz="3200" b="1" dirty="0">
              <a:latin typeface="Papyrus" panose="03070502060502030205" pitchFamily="66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613442" y="1685357"/>
            <a:ext cx="5875287" cy="368483"/>
            <a:chOff x="1600200" y="1660097"/>
            <a:chExt cx="5875287" cy="368483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626686" y="1660097"/>
              <a:ext cx="58488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253651" y="1660097"/>
              <a:ext cx="0" cy="2347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7467600" y="1676400"/>
              <a:ext cx="0" cy="35218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5610926" y="1695103"/>
              <a:ext cx="0" cy="2347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600200" y="1676400"/>
              <a:ext cx="0" cy="35218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AutoShape 38" descr="http://upload.wikimedia.org/wikipedia/commons/7/7a/Set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AutoShape 40" descr="http://upload.wikimedia.org/wikipedia/commons/7/7a/Set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42" descr="http://upload.wikimedia.org/wikipedia/commons/7/7a/Set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8" name="Picture 44" descr="Set.sv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0991" y="1986651"/>
            <a:ext cx="1039870" cy="215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9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71600" y="2182091"/>
            <a:ext cx="6400800" cy="4114800"/>
            <a:chOff x="1066800" y="1905000"/>
            <a:chExt cx="6096000" cy="3733800"/>
          </a:xfrm>
        </p:grpSpPr>
        <p:sp>
          <p:nvSpPr>
            <p:cNvPr id="4" name="Oval 3"/>
            <p:cNvSpPr/>
            <p:nvPr/>
          </p:nvSpPr>
          <p:spPr>
            <a:xfrm>
              <a:off x="1066800" y="1905000"/>
              <a:ext cx="3886200" cy="37338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276600" y="1905000"/>
              <a:ext cx="3886200" cy="3733800"/>
            </a:xfrm>
            <a:prstGeom prst="ellipse">
              <a:avLst/>
            </a:prstGeom>
            <a:solidFill>
              <a:schemeClr val="accent2">
                <a:alpha val="6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73655" y="1474205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Love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1474205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Anger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774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71600" y="2182091"/>
            <a:ext cx="6400800" cy="4114800"/>
            <a:chOff x="1066800" y="1905000"/>
            <a:chExt cx="6096000" cy="3733800"/>
          </a:xfrm>
        </p:grpSpPr>
        <p:sp>
          <p:nvSpPr>
            <p:cNvPr id="4" name="Oval 3"/>
            <p:cNvSpPr/>
            <p:nvPr/>
          </p:nvSpPr>
          <p:spPr>
            <a:xfrm>
              <a:off x="1066800" y="1905000"/>
              <a:ext cx="3886200" cy="37338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276600" y="1905000"/>
              <a:ext cx="3886200" cy="3733800"/>
            </a:xfrm>
            <a:prstGeom prst="ellipse">
              <a:avLst/>
            </a:prstGeom>
            <a:solidFill>
              <a:schemeClr val="accent2">
                <a:alpha val="6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73655" y="1474205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Osiris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1474205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04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135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7th Hour</vt:lpstr>
      <vt:lpstr>Bell Work</vt:lpstr>
      <vt:lpstr>Vocabulary Development</vt:lpstr>
      <vt:lpstr>PowerPoint Presentation</vt:lpstr>
      <vt:lpstr>Pre-Reading</vt:lpstr>
      <vt:lpstr>PowerPoint Presentation</vt:lpstr>
      <vt:lpstr>Venn Diagram</vt:lpstr>
      <vt:lpstr>Venn Diagram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12</cp:revision>
  <dcterms:created xsi:type="dcterms:W3CDTF">2013-11-08T17:03:23Z</dcterms:created>
  <dcterms:modified xsi:type="dcterms:W3CDTF">2013-11-08T22:51:43Z</dcterms:modified>
</cp:coreProperties>
</file>