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8" r:id="rId4"/>
    <p:sldId id="257" r:id="rId5"/>
    <p:sldId id="260" r:id="rId6"/>
    <p:sldId id="262" r:id="rId7"/>
    <p:sldId id="261" r:id="rId8"/>
    <p:sldId id="25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7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6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3ACF-362C-43E1-AE9B-649B7B0C3C5D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6F47-C795-4F4A-A563-98819A092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-giving-tree.inf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Higher Level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English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1"/>
            <a:ext cx="7848600" cy="434339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Individually, read </a:t>
            </a:r>
            <a:r>
              <a:rPr lang="en-US" sz="3600" dirty="0" smtClean="0"/>
              <a:t>and annotate.</a:t>
            </a:r>
          </a:p>
          <a:p>
            <a:r>
              <a:rPr lang="en-US" sz="3600" dirty="0" smtClean="0"/>
              <a:t>Discuss the reading guide questions with your table group.  Each person needs to write down their own answers.</a:t>
            </a:r>
          </a:p>
          <a:p>
            <a:r>
              <a:rPr lang="en-US" sz="3600" dirty="0" smtClean="0"/>
              <a:t>Be able to summarize and identify the central ideas. </a:t>
            </a:r>
            <a:r>
              <a:rPr lang="en-US" sz="3600" dirty="0" smtClean="0"/>
              <a:t>Your table group will be responsible to teach your section to the whole class.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543800" cy="914400"/>
          </a:xfrm>
        </p:spPr>
        <p:txBody>
          <a:bodyPr/>
          <a:lstStyle/>
          <a:p>
            <a:pPr algn="r"/>
            <a:r>
              <a:rPr lang="en-US" dirty="0" smtClean="0"/>
              <a:t>The Four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010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1: </a:t>
            </a:r>
            <a:r>
              <a:rPr 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</a:t>
            </a:r>
          </a:p>
          <a:p>
            <a:pPr lvl="1"/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answers are right there in the text.</a:t>
            </a:r>
          </a:p>
          <a:p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2: </a:t>
            </a:r>
            <a:r>
              <a:rPr 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pPr lvl="1"/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answers require multiple ideas from the text to be brought together.</a:t>
            </a:r>
          </a:p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endParaRPr lang="en-US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answers require 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ideas/situations outside the text.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81600"/>
            <a:ext cx="7543800" cy="914400"/>
          </a:xfrm>
        </p:spPr>
        <p:txBody>
          <a:bodyPr/>
          <a:lstStyle/>
          <a:p>
            <a:pPr algn="r"/>
            <a:r>
              <a:rPr lang="en-US" b="1" dirty="0" smtClean="0"/>
              <a:t>Levels of Questioning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96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arkblackspeaks.com/wp-content/uploads/under-water-the-iceberg-from-dark-blue-nature-sea-16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2064" y="4038600"/>
            <a:ext cx="2667000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are the themes?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8317" y="4343400"/>
            <a:ext cx="3124200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does it happen this way?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58574" y="2351781"/>
            <a:ext cx="3733800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do the characters change?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500312"/>
            <a:ext cx="3124200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motivates the characters?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882878"/>
            <a:ext cx="289560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happens?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1295400"/>
            <a:ext cx="281940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Who it’s about?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0336" y="5562954"/>
            <a:ext cx="4802038" cy="1077218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does this apply to the real world?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543800" cy="1219200"/>
          </a:xfrm>
        </p:spPr>
        <p:txBody>
          <a:bodyPr/>
          <a:lstStyle/>
          <a:p>
            <a:r>
              <a:rPr lang="en-US" dirty="0" smtClean="0"/>
              <a:t>The Giving Tree</a:t>
            </a:r>
            <a:br>
              <a:rPr lang="en-US" dirty="0" smtClean="0"/>
            </a:br>
            <a:r>
              <a:rPr lang="en-US" sz="2800" dirty="0">
                <a:effectLst/>
                <a:hlinkClick r:id="rId2"/>
              </a:rPr>
              <a:t>http://the-giving-tree.info/</a:t>
            </a:r>
            <a:endParaRPr lang="en-US" sz="2800" dirty="0"/>
          </a:p>
        </p:txBody>
      </p:sp>
      <p:pic>
        <p:nvPicPr>
          <p:cNvPr id="2050" name="Picture 2" descr="http://alisoncherrybooks.com/storage/GivingTree.jpg?__SQUARESPACE_CACHEVERSION=132336947755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3488370" cy="46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848600" cy="5181599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Read the </a:t>
            </a:r>
            <a:r>
              <a:rPr lang="en-US" sz="4400" dirty="0" smtClean="0"/>
              <a:t>story together as a table group. (Make sure to write the title of your book on your paper).</a:t>
            </a:r>
            <a:endParaRPr lang="en-US" sz="4400" dirty="0" smtClean="0"/>
          </a:p>
          <a:p>
            <a:r>
              <a:rPr lang="en-US" sz="4400" dirty="0" smtClean="0"/>
              <a:t>Individually, write a level 1, 2, and 3 question.</a:t>
            </a:r>
          </a:p>
          <a:p>
            <a:r>
              <a:rPr lang="en-US" sz="4400" dirty="0" smtClean="0"/>
              <a:t>Use your group members if you need help, but each person should have different questions.</a:t>
            </a:r>
          </a:p>
          <a:p>
            <a:r>
              <a:rPr lang="en-US" sz="4400" dirty="0" smtClean="0"/>
              <a:t>Discuss </a:t>
            </a:r>
            <a:r>
              <a:rPr lang="en-US" sz="4400" dirty="0" smtClean="0"/>
              <a:t>your </a:t>
            </a:r>
            <a:r>
              <a:rPr lang="en-US" sz="4400" dirty="0" smtClean="0"/>
              <a:t>questions when everyone is finished.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45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1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Frankenstein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The </a:t>
            </a:r>
            <a:r>
              <a:rPr lang="en-US" dirty="0"/>
              <a:t>F</a:t>
            </a:r>
            <a:r>
              <a:rPr lang="en-US" dirty="0" smtClean="0"/>
              <a:t>our Letters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English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"/>
            <a:ext cx="8382000" cy="3657599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What does </a:t>
            </a:r>
            <a:r>
              <a:rPr lang="en-US" sz="2800" i="1" dirty="0" smtClean="0"/>
              <a:t>Frankenstein </a:t>
            </a:r>
            <a:r>
              <a:rPr lang="en-US" sz="2800" dirty="0" smtClean="0"/>
              <a:t>make you think of?</a:t>
            </a:r>
          </a:p>
          <a:p>
            <a:r>
              <a:rPr lang="en-US" sz="2800" i="1" dirty="0" smtClean="0"/>
              <a:t>What</a:t>
            </a:r>
            <a:r>
              <a:rPr lang="en-US" sz="2800" dirty="0" smtClean="0"/>
              <a:t> do you already know about the story?</a:t>
            </a:r>
          </a:p>
          <a:p>
            <a:r>
              <a:rPr lang="en-US" sz="2800" dirty="0" smtClean="0"/>
              <a:t>Make a prediction about the plot and themes?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26" y="381000"/>
            <a:ext cx="7543800" cy="914400"/>
          </a:xfrm>
        </p:spPr>
        <p:txBody>
          <a:bodyPr/>
          <a:lstStyle/>
          <a:p>
            <a:r>
              <a:rPr lang="en-US" dirty="0" smtClean="0"/>
              <a:t>Pre-Reading</a:t>
            </a:r>
            <a:endParaRPr lang="en-US" dirty="0"/>
          </a:p>
        </p:txBody>
      </p:sp>
      <p:pic>
        <p:nvPicPr>
          <p:cNvPr id="3076" name="Picture 4" descr="http://www.lifedaily.com/wp-content/uploads/2014/07/frankenstein-its-ali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5702"/>
            <a:ext cx="6142007" cy="3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riteawriting.com/wp-content/uploads/2009/07/why-did-mary-shelley-write-frankenstein-story-of-frankenstein-mary-she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92" y="3425702"/>
            <a:ext cx="2718457" cy="3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51" y="3704506"/>
            <a:ext cx="4404360" cy="914400"/>
          </a:xfrm>
        </p:spPr>
        <p:txBody>
          <a:bodyPr/>
          <a:lstStyle/>
          <a:p>
            <a:pPr algn="ctr"/>
            <a:r>
              <a:rPr lang="en-US" dirty="0" smtClean="0"/>
              <a:t>Robert Walton</a:t>
            </a:r>
            <a:endParaRPr lang="en-US" dirty="0"/>
          </a:p>
        </p:txBody>
      </p:sp>
      <p:pic>
        <p:nvPicPr>
          <p:cNvPr id="4098" name="Picture 2" descr="https://encrypted-tbn2.gstatic.com/images?q=tbn:ANd9GcSZijdnuufOB3bTEPm9WtdtwQ-U3zrp9eUwMSbIt1BzwpsD7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43" y="853356"/>
            <a:ext cx="4439548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kinja-img.com/gawker-media/image/upload/s--nDJBo0_a--/17eean7vkw8su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" y="152400"/>
            <a:ext cx="4418639" cy="33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633643" y="4495800"/>
            <a:ext cx="4404360" cy="1400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Victor Frankenstein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1343</TotalTime>
  <Words>249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Elemental</vt:lpstr>
      <vt:lpstr>Office Theme</vt:lpstr>
      <vt:lpstr>Higher Level Questions</vt:lpstr>
      <vt:lpstr>Levels of Questioning</vt:lpstr>
      <vt:lpstr>PowerPoint Presentation</vt:lpstr>
      <vt:lpstr>The Giving Tree http://the-giving-tree.info/</vt:lpstr>
      <vt:lpstr>PowerPoint Presentation</vt:lpstr>
      <vt:lpstr>PowerPoint Presentation</vt:lpstr>
      <vt:lpstr>Frankenstein  The Four Letters</vt:lpstr>
      <vt:lpstr>Pre-Reading</vt:lpstr>
      <vt:lpstr>Robert Walton</vt:lpstr>
      <vt:lpstr>The Four Letters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8</cp:revision>
  <dcterms:created xsi:type="dcterms:W3CDTF">2014-11-02T21:17:52Z</dcterms:created>
  <dcterms:modified xsi:type="dcterms:W3CDTF">2014-11-06T14:44:22Z</dcterms:modified>
</cp:coreProperties>
</file>