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D96E22-983C-452C-9B6A-3C574CA01DC2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12ABD9-A5E6-4841-BD89-06C792A9C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066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2ABD9-A5E6-4841-BD89-06C792A9C86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894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0620-4685-4FE2-97E9-AF24FC78F9CB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4FAB1-A4AE-474C-BAF5-7B764C891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597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0620-4685-4FE2-97E9-AF24FC78F9CB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4FAB1-A4AE-474C-BAF5-7B764C891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72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0620-4685-4FE2-97E9-AF24FC78F9CB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4FAB1-A4AE-474C-BAF5-7B764C891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121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0620-4685-4FE2-97E9-AF24FC78F9CB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4FAB1-A4AE-474C-BAF5-7B764C891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672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0620-4685-4FE2-97E9-AF24FC78F9CB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4FAB1-A4AE-474C-BAF5-7B764C891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269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0620-4685-4FE2-97E9-AF24FC78F9CB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4FAB1-A4AE-474C-BAF5-7B764C891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411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0620-4685-4FE2-97E9-AF24FC78F9CB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4FAB1-A4AE-474C-BAF5-7B764C891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295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0620-4685-4FE2-97E9-AF24FC78F9CB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4FAB1-A4AE-474C-BAF5-7B764C891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979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0620-4685-4FE2-97E9-AF24FC78F9CB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4FAB1-A4AE-474C-BAF5-7B764C891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843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0620-4685-4FE2-97E9-AF24FC78F9CB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4FAB1-A4AE-474C-BAF5-7B764C891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154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0620-4685-4FE2-97E9-AF24FC78F9CB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4FAB1-A4AE-474C-BAF5-7B764C891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296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C0620-4685-4FE2-97E9-AF24FC78F9CB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4FAB1-A4AE-474C-BAF5-7B764C891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954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1869929"/>
            <a:ext cx="4953000" cy="3657600"/>
          </a:xfrm>
        </p:spPr>
        <p:txBody>
          <a:bodyPr>
            <a:normAutofit/>
          </a:bodyPr>
          <a:lstStyle/>
          <a:p>
            <a:pPr algn="l"/>
            <a:r>
              <a:rPr lang="en-US" sz="4400" b="1" dirty="0" smtClean="0">
                <a:solidFill>
                  <a:schemeClr val="tx1"/>
                </a:solidFill>
              </a:rPr>
              <a:t>Person vs. Self </a:t>
            </a:r>
          </a:p>
          <a:p>
            <a:pPr algn="l"/>
            <a:r>
              <a:rPr lang="en-US" sz="4400" b="1" dirty="0" smtClean="0">
                <a:solidFill>
                  <a:schemeClr val="tx1"/>
                </a:solidFill>
              </a:rPr>
              <a:t>Person vs. Nature</a:t>
            </a:r>
          </a:p>
          <a:p>
            <a:pPr algn="l"/>
            <a:r>
              <a:rPr lang="en-US" sz="4400" b="1" dirty="0" smtClean="0">
                <a:solidFill>
                  <a:schemeClr val="tx1"/>
                </a:solidFill>
              </a:rPr>
              <a:t>Person vs. Person</a:t>
            </a:r>
          </a:p>
          <a:p>
            <a:pPr algn="l"/>
            <a:r>
              <a:rPr lang="en-US" sz="4400" b="1" dirty="0" smtClean="0">
                <a:solidFill>
                  <a:schemeClr val="tx1"/>
                </a:solidFill>
              </a:rPr>
              <a:t>Person vs. Society</a:t>
            </a:r>
            <a:endParaRPr lang="en-US" sz="4400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50549">
            <a:off x="443926" y="655308"/>
            <a:ext cx="4258112" cy="1566489"/>
          </a:xfrm>
          <a:prstGeom prst="rect">
            <a:avLst/>
          </a:prstGeom>
          <a:noFill/>
          <a:ln>
            <a:noFill/>
          </a:ln>
        </p:spPr>
      </p:pic>
      <p:pic>
        <p:nvPicPr>
          <p:cNvPr id="5122" name="Picture 2" descr="http://webpages.scu.edu/ftp/kljensen/Raw%20Images/Conflict%20phot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871" y="3886200"/>
            <a:ext cx="3810000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7640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Person vs. Self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239" y="1524000"/>
            <a:ext cx="8229600" cy="4525963"/>
          </a:xfrm>
        </p:spPr>
        <p:txBody>
          <a:bodyPr/>
          <a:lstStyle/>
          <a:p>
            <a:r>
              <a:rPr lang="en-US" b="1" u="sng" dirty="0" smtClean="0"/>
              <a:t>Internal</a:t>
            </a:r>
            <a:r>
              <a:rPr lang="en-US" dirty="0" smtClean="0"/>
              <a:t> Conflict</a:t>
            </a:r>
          </a:p>
          <a:p>
            <a:r>
              <a:rPr lang="en-US" dirty="0"/>
              <a:t>A struggle between the character and his/her own conscience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Examples?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2" t="9765" b="3327"/>
          <a:stretch/>
        </p:blipFill>
        <p:spPr bwMode="auto">
          <a:xfrm>
            <a:off x="762000" y="3810000"/>
            <a:ext cx="2590800" cy="27432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26" name="Picture 2" descr="https://encrypted-tbn1.gstatic.com/images?q=tbn:ANd9GcTc-N0vcp-p0GC3UTfgLiaPd5ZmW6mloJK8COiz34ojxTqy56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962400"/>
            <a:ext cx="4716439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5769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Person vs. Nature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239" y="1295400"/>
            <a:ext cx="8229600" cy="4754563"/>
          </a:xfrm>
        </p:spPr>
        <p:txBody>
          <a:bodyPr/>
          <a:lstStyle/>
          <a:p>
            <a:r>
              <a:rPr lang="en-US" b="1" u="sng" dirty="0" smtClean="0"/>
              <a:t>External</a:t>
            </a:r>
            <a:r>
              <a:rPr lang="en-US" dirty="0" smtClean="0"/>
              <a:t> Conflict</a:t>
            </a:r>
          </a:p>
          <a:p>
            <a:r>
              <a:rPr lang="en-US" dirty="0"/>
              <a:t>A struggle between the character and elements of nature that he/she cannot control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Examples?</a:t>
            </a:r>
            <a:endParaRPr lang="en-US" dirty="0"/>
          </a:p>
        </p:txBody>
      </p:sp>
      <p:sp>
        <p:nvSpPr>
          <p:cNvPr id="5" name="AutoShape 2" descr="data:image/jpeg;base64,/9j/4AAQSkZJRgABAQAAAQABAAD/2wCEAAkGBxQTEhUUExQWFBUXFxoYGBYYFxseHRwaFR0dFxccHRgdHSggGB4lGx8YIjEhJSkrLi4uGiAzODMsNygtLiwBCgoKDg0OGxAQGywmICYvNCwvLCwsLywsLDQsNCwsLCwvMCw0LCwtLCwsLCwsLCwsLywsLCwsLCwsLDQsLSwsL//AABEIANwA5QMBIgACEQEDEQH/xAAcAAABBQEBAQAAAAAAAAAAAAAAAwQFBgcCAQj/xABDEAACAQMCAwYEAwUHAgUFAAABAhEAAyEEEgUxQQYTIlFhcTKBkaEHQlIUI4KSsTNicsHR4fAVFiRjc6LxFzRTstP/xAAaAQACAwEBAAAAAAAAAAAAAAAABAIDBQEG/8QAMhEAAgEDAwIEBQMDBQAAAAAAAAECAwQREiExQVEFEyLwMmGBkbEUcaEjQmIVwdHh8f/aAAwDAQACEQMRAD8A3GiiigAooooAKKKKACiiuXcASSAPWgDqiovUcctrylj6cvqaYXu0Dn4VUD1yavjb1JdBed1Sj1+xY6Kp9ziV1ubt8sf0pu90nmSfc1crKXVi78Qj0RKcf7Z2dM5t93evMolxZt7tgI3DcZAmMwJNTPDOJ2tRaW9ZuLctvO11ODBIP0II+VfP+qsar9pJs3gLVu5c33HYi0e8beOvjYTB29QeVT3DuEWSC11m1JuNuKQVs7vhxZnPIfFMnNY07tU5tT/jn6/k2qdq6kIyh178fQ1HXdrtHaYo2oQ3BztpLv7bEBM/Kqlxn8Srtm6dukc2CoKXLilIYETvEk7CJ8UAr1Bpnp7vdDYiJbUYCKu0D5Ckrzlviz70rLxGXRDUfD49WMuD9rte14zrQclkS5Yti2ynO0lFVwQCBIY5E5BrRuFdrrFwW1vOmnvtjuXcTuH6CY3qeYI5+hkVn6aVAAAogGYjr5+/Ok+I3vCFawNRbJypCmP4W9J+g865Tvp6t1lHZ2UdO2zNlBorEuz3HW0LldMHddUP3Vq4DtswNysvixbUM25OZgRHV1o+2F3Tl766u5q0tNGotuVICnL93tUbWXmASRAI9afVzB4+Yi7ae/yNjorm28gEciJ+tdUwUBRRRQAUUUUAFFFFABRRRQAUUUUAFFFFABSd++qCWIA/5y86YcR4sE8K+JvsP96r9+6zmWMmmaVs5bvZCla7jDaO7JTWcdJxbED9R/06VEXrrOZYlvc/8ivIoin4U4w4Rm1Ks6nxM4ivYruKIqzJVg4iovjZZ1Nq0Fe4YkN8IUnJeOhEwp+KD61LxTPiWuWyu4qzsxhUQS7mJgD26nAqurpcGpPC69C2jqU04rL6dTOb/AWu664t+4161Z2KFOEBKBiAgwAJAAqc4rqGUbV3S2AFJBPu4Eov+HJpVNX43Dd2L7kubC3VNyMBRGJbYBMSOcGvdRffeltEbe4J8SsNoGCTjHz6fIHxlxJSrPQvT07YPbW8XGitb9XXvk7t3WVUFw7nMDwr8uQ+FR9BS9eah0tqSziFy1wmB/oFFIaTX27v9mwceYmPk3I0rjqNZ6DiiiiuHRHWICjy2zwt4+qyCCwPSOdVHgOkslm0lu9buPqTN02z4VtqIYIfzOR09SelXQicVQOK8D/ZdSt+y4tHduQtyDwTn0OQR/rTdnOCnipwKXcJuGafP4Porh3E7bAL8BAiD6YwetSNZ5wXiK6iyl1cThlxKuuHUx1Bmp/QcUZMHxL9x7V6edsmtUDy9O7aemoWSik7F9XEqZFKUo1jkeTT3QUUUVw6FFFFABRRRQAUUUUAeE1B8T4pPhtnHU+ftXXF9fJKLy5E+fmPaorbTtCgvikZ9zcN+mJxFFdxRFOZEcHFFdxXu2jJ3AnFEV3Fe7aMhgTqnfiBZvKbOoskA2hcDbmAXa+3mWYCce5p1xLtE5dltG1ZtIxRtTdYEFlAJCW9w3CTG6easIxTJXthgdxugAE3NQt4ruMhmUle7SR5R9Kyry+paZU8OXfHH3NWysauqNTKj2zz9iC1mqJuXbOq06/ura3bjgoV2MAysGDGZBGBNNeGdrUF9kMi2VVEYhlkKSyjxDnBjMTtqc/6LbZlu29PpfNWW6PlE2SB8jXR0LXW2ai2gTBhlt3QT6MrKR77a8/J0uiwv3PQxVXq/wCCB432h0TMhuEMyZXJIBwZhQRPrzp3wztCrKWtW9yDmRC9J/MQeVSun4Fasut2wtlLqZVha8PsyE5HznyIpgeE6gW7llLlu3Zu3mvXLaqYdmIw0tOwARs5ec1KCt3H1N+/ocn+oUvSkO9Fx9LgU7XUNyJRojoeXKpYGaZ8O0j2x4rrPjrTylJYzsNxzjc5uIGBVhIIIIPUHBFNOJMgUI6naw2hgpYKcAAxJA9eWMmnpry24IBHIiR86EDEuy2sC3mTIF2JG2ALyL4jPkyBQP8A0z51cIqgay21pZt3G3gKbaFhLG0xdoJ5sySp9AKvuh1C3baXEMq6hgfRhNep8KuNdLQ+n4PK+LW+itrX935HGmvtbaVP+hqyaPVrcEjB6jyqs7aV09woQVwadrUlNfMRoVnTeOhaaKR0uoDrI+Y8jS1Z7TTwzUTTWUFFFFcOhRRRQAUx4pqtogfEfsKeOwAJPIVXb9wsxY9auoQ1PLF7ippjhcsb7a9213to20/kzsCe2vYqB7Rcda1dt6eyEN11ZyzyVRFxJUEFiWwAI5GSKaaXjerQk3bdrUL07iUufyXHKt/OPak6l/b06nlzlhjlPw+4qU/MhHKLTto21G2e0OmZthuC28fDcBQ/+4AH5E0y1na22jELZvXVDFDcTu9u5SoYDdcVmjcvIGZxMGGPOhjOVgX8mecYeSf20RSWg1iXV3ITzKkEEEMphgVPIg06ipqWeCDjjZmK8Z4baZjpNQ7Wr1m63dupwVuNvRs8wdwE+YOcVD6fS8SF17S691CmJOouwVPIgCcET9DV0/EG/b1N/uhtX9nIDXQs3NzDcURjgKFKyTOT6VUb3AbMyjXg/wCtrkn7AVmfoaqk3Tls+5sxuqcox8yO/wAi5cG0C6WyQ1wvku9xjzJ5nngf/Nct2j04+K4qAiRuMTkhhB5EEQR7VS3tXQHXvHuhl2ghwpQzzMLnE4xmKcaDSvYtXbdoqRqFW3dL5OwGTsJ5E5B9CesGlF4PVk25sbficIpKCLDd7XWdjuiu6Jg3Nrd2GPwg3ACqz6ml+BdpbWp+GVOcGD1gCQcGCDHrVbbSwpS34bbshup0cWySs+xM0x4lorqqrWXI7olkTkMnc4wMyfM1ZU8FxF6XuQh4o3L1LY0yimnCdYL1m3cBkMoP+v3p3Xn2sPDNpPKyji8+1SYJgEwOZjMD1rpWB5V7XFu2BMfmMn3gD5cqDo34rpi9s7TtdfEjASVYeQPmJHzpX8O9btL6YmZm6n+KdupQDptfa0f+ZHSlqgOKaPu232T3dwP3u4kxtkC+NoIJBXxFZzT1hc+TVWeBC/tvOpPualFEV1aSFAJ3YHi8/XHnXUV6vJ5PApotQbbT061YFaRI61W4qV4VfxtPTl7UvXhlakNW08PSyQooopQdCiiigBhxa7ChfP8AoKiop7r2lz6YHyyfvSEU7T9MUZ9X1TYlFVbtJxV7neabTyrARcv7tot7hICwJdo5gFY/UDVn1t/u7b3CCQiM0DmdomPt96omjKhYBkgktn87Es5PqWJNZni3iDtoJQ+J/wAGl4T4ermbc/hRWNRpH07i8ly7fYAKe+d2uFcgFFy0TJggD1q29m+FjWp3t9riWQxVbdslCxQwxd+e0nAURyMzMDghVBMAYyepjlJ5mp/sV/8AYaT/ANC3PvtG6fWZmsS0nG4m6k1lrG79/I3rmMqFNU4vZ546f+5HGt4ZpUtMV0dk7FLR3aszbQTEkGSaiuBagPfvW7mjtrZULcD7FCTtXwMIBLCSZ8varHeuhVZmMBQST5AZNQKudSLimXSYa2HCjowEhd5xEjdBBjka09Qho22FdTpNHet77ZtWgXAW9YKoQ5IAAdepMDaZBmCKQ1HaB9LbYatQ1wQLbJCrf3MFWAxi00lQQSRmRiYgdTqNzardhd+jHwgAXLN7e+IAnYbY3egHSve3XHbIt6a1fKlXug3N6ggqgJbpjmBI/VV1KvKD2KK1rGot+nUpGr019XddRb1KXHZ7ptW7TEgXGJBN0TvHSVjlXN8ygVdPqEIghxYuFpHKWYEkeYnNXG3qdemnVt11rtpC2jRNm5bedpv7hucFYBBJB2rjcJq4dhu113iVgXwllDbYpctG5GSAyk/umMQZEEdQeVOwupbrHHfr+wi6K7mOjhbi0rfs+qH/AJiWnViepIGTJnmDXqHUKCRY1FxQMTprin5sBB+grbeI9pVt3AWv6OzCsIOrkS0QzW+6BaCMDcOZqv3OM2XA7ztEhYMGhEsKnhO5QFgvGBMuZyDgxU/1EuhzykZvZ1TkZ0+pU+XcXD9wtdNqSOdq+MgZsXOZwB8PnWmN2ksmA3GNG6gq2NOwMoQw8Vu+siQJHIiQZBNerxXQXyw1PF0v+KUt2yLKW9plYCHexGMs5yMRU1dVOxHyolK7CiLDqCYW84CspBWTuiDnr1HnVjprpLdoXNQ1lzctPfYqxdnnaFQncxJPiDdaXvXQqsx5KCTHkBJrytzvWl+56S32pRz2O6K4sXQ6qymVYAg+YORXdUF5wyncCDAEysc5iM9Iz9aa37W66NyArtKq3Xxg94CPIgLFL39+5SsbfzA+pWCPYbqWrucEcZLL2V1gvaS0/Igd2wPR7RNtx6+JTn286lwlVHsWxTU6i2W8N0Jetp5FB3d6PQ/uj7k1c9v/AD/n/Odeut63mUoz7nkbij5dWUOwiVpSw21gfKugtAWrW8lSWHkm6KQ0bSg+lL0k1h4NBPKyFFFFcOkMwkmvNtKUU3kRwRvHtAb+mv2VIVrtp7YJyAXUqJjpWQaqwdLqb1i5cNxh3ZYhCFAZVjzCruMCTW5Uw4nwe1ft3rboIvJsuEABiIgeKOa9J5Urd2sbiOH9x6yvJ2ssx3XYym9xYu7gHw7QAsdebNPXJj5GnfZfiRW2dMTtAd3TPxByXYfwknHrT3jf4cixZOos3rr3rcu4c+G4oHiARYCkLy9R1rO+Ja1iD3exBmLpO0DIKsGkAmZMgH0zWGrSdrNLo1799T0SvKV1TbXMX799DTOIWTcs3bRYqLiMhPowikOE22s3r1xbrRcK+AsCkKqgNEYMgj2qG7Gfh7f1Kd7q719bTCF3GbjDoQtwEW191JOOVWHXfhRYa6DaKJahdyMrszFZ/MLigg4O0g5HyrSjbTayZc7ykpYxuNuJ660++3cIus4g2l8TNvwBtXIn5VIcP7Dm9auPqibd65s2Ku09wto7kXIIYlgGYZBIAyBVn7O9nLOjVhZWC5BZjEnbhQAAAqiTCgACT5mpaKao26hu+RG5u5VdlsjA+0d7V6O+9nUvdZrgFxntMdrrm2rQu0j4PhHL15mv6D9m2qzMpbvbqRcAwkLctnIwdzXBnnnyFa7+LWgItJq1Td3QK3Y5922QfUB/puPrWVcPs6c6C5fukFjriFViIKbV3FUPM+MEkfpXyq2tVjDQ/wDJLb59/l1+hVTi5J/sNtPxJldrkfuJ2gKvIDAYQMyZp1a4jevf2VsIv6rnP5AGlLPE9Mo2qyhfKMU6v6tLQXvNtsOodBIkq3IkflPoc8vOnlhbORT9BFeGE/2tx7npML/KIpy4FtPAonkqjqxwq+5MCuRqWIBS213cocG0C4hsgEqPC46qeRqa4Hwpi63Ls+EAqpQqN7AEyGkyhlQesE+VL3F7Rowck030LqFrUqzSxsTPC9GLNpUGYyT5sx3MfmSadRRXNy4FBY4ABJPoMmvHNuTy+T1CSisIZ8EtbLCJ0SVH+FWKr/7QKfU24YZtWzylQfrmnNEviZyPCCk9Vd2ozASVUmPOBMV7vO6IxtmfUGCP6femfENT3ascks9tVz1chcDoAM/WiKywbwiS4TqQup0zxl2NrPPbdXcfbKKflWh1mD39uq0Y2nb+0KS/QfkAPqS+PY1qW2t/wx/0fqYPiS/rfQ4iiK7C17trQyZ+BxoTg06ppoxk07pefIzT+EKKKKiTI3bXsVF8U7TaWw5S5dAIMPAJCYDTcYCEEEHPnVE7ScZ/a3Zbh/8ADbyLaD4bgXlcY82nMDlyPPNWSqqKFZNR5NP20RVC4L2suWLS2btk3ii7UuK4A2phRcLmd0RkBpyTmluF9t3N+2l/uFt3XKBgxGx9pKrLYeSI6GTQqsWCcXwXfbUYezek3b/2XT7wZDdzbmeczt5z1qYiiKnklgT215FKxRFGQwJ7aNtKUUZDA3v6ZbilHVXRhDKwBBHkQcGsS4v2W0+zU3bgW2h1zJatr4FCJeFoxESWVWgDHUZzW5X2hWI6An6CsZscJu6zT97dcoi2IWB8fgDEr5IWyW5t6ACUb+r5cYyc9MU9+7/xS+fXss5GLeGW0ll/x+/0HnaH8JtJdZ00DizftBS1tyzqRckqTuJK4ByMYrPF4VqtLqm072rTXLbKG2oCJYB/ijPhcGvovhXC1W9c1IJLX7dkEdB3YIBHXII+lZhpnTU6rUasEMLl5th5wLcWAR7qk+zUXslCnnBdZRc6mMi/C+8CxcjEQRGfoae0UVgM3UFMuKEsFsr8V5tv8A8V4yOX7sNB8yKe010NqXuXm5sO6tjyRDLN/E2PZRUo7bnJdh2Y6CB0HkOleUUVEkNdbrO7Kj9R+0hf6lahlul204IO65de4dwE7LMheWCBuSDziPKo3tRxBg6ofjNyAFJnaZQz6QJ9wKcdmLveXbt+DstILVuIztLF9v2HyFMKnphq9+/+Bdz1T0kxxEtbuI43Fe8s3GMyqdzdtzA6blLT/grWuKaxbFp7rztQTAGTkAADzJisc4hrt2ivsTLKpYwsYaLiD1IQqCR1Bqwcb7UXdVbXdbFi33guEbtzMgEojCPCweGMGMAZzWjY1NNNp9zK8ScVJS+RZ+zPakam41q7aNi6NzIs7le2Igh4ALCcr09jVljMdfL/AGrHdJrHN0PaZrToCFuDacPhgVYEZAHSRTI6RQCLcW74MpdYeLvBkXC3U7snz602q+25lqqsbm66Yc6cVQuG/iCqLcGqt7biwbXd5F6Y8KAmd4JyDgAbpiYW7J9rr17Umzqe6Tega0EDZcT3lsMT4oUAzAJk4xUnJNjMZR2WS70UUUFhg3FLzJeuqp2hbj4HqxJJ8yTJmozWcRCEM7ZJAGCc9MCpztpYCa7UKOW8N/Oqufuar37KszEn19Z/1pV8ma9pPI/sa83ANzEI+eWYOYjmPanQuqR3dsTI5x1GZIIzUbTe5eJAa34sxz9dpM+hrhFGgr2r1jW7a7rSsBD3Qu4uR1C4VATBjPl61aex/GW1Nphc/tbbFXhSAZkow5jKQYBMGayNNS+0ID9OeelWXsrxq9pO9lGuB13IsqALmFl2J3KNoHKeRxV0Krzuy+nUbl6jVdte7aq3Y/tDev3Ws3wpYJ3iuiMqwGClTJIBkgjOc4xU5xfjVjTAd9cCkglUEs7BYnbbUFmiRyFXqaayMLDWUPYoiqsPxB0hhlF42/zXe6IVY81aHgHmQpAjPWrSL6FtoZZIkCRMHrHOKFJM6sPg5u25UgdQR9axnjHGr93boij27wZbN4CVLMzd3uQ8+6OXB/MPYmts20yvcGsPfTUNZRr1sFUulRvUGcBufU+0nzNU1benVnGc0m48Z4+3vcshOUU0nyRnaLUHTaMrbP7zati0Tn94wCIT7fEfY1RbVhEG22NqgAAeiqFH2Aqf7Wa43NX3Y/s9Mm5p637o/dwf7tsk/wAYqDrM8Qq6pqK6GrYUtMNXcK4RW3MSQVMbRHKOcnrJ/pXdJ2XJmeYYj/T7R96QHhPiGsWzbe43JRP+QHzMCnJsi2BbX4UUKPZRUfxpAyIhyHvWVI9O8Vj9hUhqrwDwSAWYhR5kAtj5An5VLHp9++5zPqG+t0ouKFboyOI87bBx9xSfENb3Vo3CpxHh6ySBE8ueJp3UX2kvKLDhmVSVaA0ZhTHMiIYqZ9vOiO7SCWybM+4jxV7jAwVu3fCo6on539zkfwz1rQeCaVdPplERABbaOpgTA+VZ9oFU8SPeNAXbHXEKAAPc/c1pb6rwW3USrFZnEKwmf6fWmbjZRiuORahu5Sf7Eb2p082LzsYUWWUAeT7dxYem0R7mmFpwpmAfQ0vx9psazLE9xBBkAFC6kgdJ/oBUfqbm1CSCcRA55q+1+HBk+L7ziOruqzjwboEDlIzRdvM3xGYprelVkZ2gY9ufzia40mpV4YGN2Ap5ypIbHv1pnBkY2ySuj12wQcjp6VM9krjXtbZTAG/fkchb8f8AlFVDQXi4LHEx4f0+EEj1yZ+dWbsSrHXWNpg7pOegB3D5jFdXJKK9SRt1FFFNGkYf261AOtvucCUmekW0B+9QIu8pBEsV+k59sVbO1vZu9d1Ny4lrvFYCIZR+VVIhmHlVb1XYfiFwMQgX9Ie4ojxT+Un8sCkozi1lsz9OWQ2r1uWR/CF8ZIPxKD4VHqRHzpe0kBfyGX2rJjnKk/KMetca7sNxYXAVshxKsWW7b5jPJmHUnpXGk7AcVdyrW+6DsC1xrlshZMk+Bi08uXlU9UMfEvuWeVtyPU1OxjLZHinygCY8813e19wFgJIALElolhBUR65z6U/1f4WathB1dtvOQwORByJ+npXB/DXWxtD2J5m5uaS0HIG3AE8veo+ZT7kfLFeCcaZblvUBdty2xgMxUXFKspV9s4lpGDlRTjinaQ3tTvd+8faQEACrbQkEgGJYyF5/aofhfYniR8F2yojm7XUIbxD9LE8gDyHKpm1+H2s2kd5YVicsC8kYn8vMxXXViljJ1qWNOdiM4vxMMmZXbExH5yADnBE+eKOIaw3Ffb4rrCe/YjeXIwxZRjEchERFM+O9iOJuzAWUdVMKUuICwEHkzjB+R9KecH/DzXtam73VpiIhmO8gfqK7l6CPIYo1wSzqBU2lyXyx+JNwFUexaZmU7Cl4keCNxuEoNogj4Q2SMdagu0nbX9pe2XV9OLS42OZN2QHdSpgoPDtLQTLSoqEs9i+IcmQblG0OlxNrLiMHIPyrnj/YzWLYLXGsgQguMjGQCVBAkZ8RJ+lS85PbKJ5nL0k5p1Y6MC67s9+bj3CZc983gkjEhSoxgACIAp7SWpUB1QAbUIAg9ESF9v8Aavdzb42+HbO6fzTyj2zNYs5OTb+p6uEVFJdtjp0mOeDP2Iz9f6Um94xc2ruZOQ5SdoYCfmBSjNygTkfQ9aSvPuFxUaHAj2LCVNRRJnt+4qm27/CtxCf4jsH3YVzb1U3WtkeIeIY5qYEz57tw+VCWzctbbqgblh1nz5iaq17jF7RpsvqSygql3buFyOUEcjAkgx151OMNWy5K5S07vgtAC3DuDBkHQfqUzM9ap/bbX95eTTAtt2sbkQPy7gP5cTy8XmMRvB+0f/htjFY2sLuYIEHbtHXcMYqH13G1uBWG7elkrECAzeGZmTgnEdfemqVCSnuuPaFqteLhs+R32Vvd9qWuMhYm5bhVjAAbz5gAA/L5VpGrYW1uS4VSqqgydrQwGAOuI9qr3YDhhXSB1IDuymf7oIJE+on60txS4lp3RWcFilxiIOCbreHM85HpK1Gs1Oo0um32wSpJwppvr/uNuM8QFy1dtqzHc1u2pjDBpLNPMx4p/wANQ+s4+q7go8cwf0wCRMz5Qak9LwVuIXhpVvJae0veOCGMyYEBYyAQTJHxCn3FPwq1hKhNRZur13KU6QSQJn60zbuEI+p87mVfNTq4fQrY4qFK+LcQigxkvtZlYmfMZHL4s06GuUeJmVOoJ/SR4gP4hPrUla/CDVkZv2FP8Z5xJkLTvSfg3cO/vtUp8MJsUnPQtujHoPqKudWl3EnTj3Ifh2t7xE2kbvzE9QpCk8syP61N9mI/aNMoMhb9pZ9nUVIf/StrThtPqoEZW6hOTMxtYYzOfIVaeznYNLdy228nu2RwFUKBsIb1kYioqrBvCZW4b7GkUUUU6PEJxKyEYRyIppup/wAe/Iff/KojfWPcJRqNIWntIcbqN1N99G+qSA43Ubqb76830AOd1E1F6rh9q4SzgkkR8bjHoAwAPqM03/6HYkGLmMf297/+mfnXdjpNlq5e+o5sBPmQOX/BUMnA9OCTsLej3Ljj+V2K/alG4TYMzaUgiCDJWMjCkwuCeQo2AkrOrRp2sDBKkg4kRIn0mk+J6YXbNy2QCHRlg+ox94pta0VpSSEUSADjEDMAHAE5gdc0630Z7AY7c4+9sqXQG4AVLTADKNrKRGPEHE5q1DVkuVCgiQJmPDyY8uYPTqKhfxP4Qlt+/DIq3jBDc1uRkgR8JgEnoQD1NQel4uwthtRPg8DAYKggCQw5/CrAmckrUpUk0mjft7nXHPv5ly3siKiESjWkJYc1JUMcciVmPWmt/jG1ncqRbtkqxnmQW6RPTHOdwqC1fGwYubjuOFE+EnIQ49WQz5CnPANV+06wLuLJIvuYxtsmbXtJKT/hIzVapvGWhh1N8It76eArmQxWNs4AmZI/Vy9s1H8a4YmotNbcSDBHuMjPSpPUXdzE0lVKbTyi9pNYZlGt7DOrNtfAB+Icj0EjBBznFMeDdlbl5zbMqdpMkYDAgQfSJyPStlIppqbThWFkKpKmG/vSIERkROabje1cYz9RSVnTzkiQEW01om4P2ba7Mp27iBIGDJHKR1qo3uLlme/cgKjbbNvzYyTPsSsnpFTvaTXEtsS78bkHaBhFA3q0jlIYzz5DrTW12Sv3LVnU27e+0h8Fn87KSJu5IBLZO0nyPpUqSWMvr7/krr1VFrf3/wBDnsLZ/ZWs624SGvXWR8HCPvEx0AKq3oB6Vs+6qP2ZtO7rv072Us8hcjJZSojJ3QpJJ9R6xbXvgCSQB5kwPrVc5OT3Mq8cNfo32HfeUb6ZWNUriVYMJIkGRIwc+9Kb6iKDnfUtwa2YLHrgUx4Vou8O5vhH3/2qfAp60ovOtl1OPU9ooorQLiG7SGFT3P8ASoHvKt+u0guoVPyPkapeqtNbba4gj7+orLvINT1dGL1U85Fe8pHUX3HwKG92j/LrnPtSXeV73lJ5Kw0equMB3lsIfzQ8gYkxjPix05TTnvKa95R3ldbAdd5R3lNe8o7yuAOu8o7ymneV73lADkvTS1auBiTeLA9Cq4xGCB55z7V73lHeV3IEF2o4WNSbgYwRZFtTzjvW3OY6zsUfWsg1ug1WkJVkLW8qQcqVOSMcgeYjz85Fat2p4Zda4upsu5a0o/cAmLgDeL3O0tA84rhXtauySp3K0jIIIIwQQcgz0q2NV01nlfg2bSMKtJRTxJGP3LO8zacGci2zQ6nqM/Fy6c6vn4WOQuoLyHhEAPPbmarvGeyVy1B7slQOawRjnJ5x1Ex6kdIzg/ErukYglrYYjPMgjAkdRzBHp6U3UxVptRZ2H9KonJGwcQ1fdJu2s4Ezt5gAEz9o+dL22kTBHPn6GKpeg7U6nG5EcGTuHJh1hwYEHHLy9TV1RpAI5GsucHDZmlCalugLDl1P+XOo3ity5btHYfgtk7zGWWAoYeskyP00+1FgOADIgq2MHwkMPlIz6VH8fvkIYAKAHcBznmBHqJ+1cjySlwV/sv2dbU3BvnYoU3nMSxwRbHMZKhmxyIHWtVtwAABAHIDpVX7Da8XNIpAAZWZbgH65n5ypUg+UVP8AeUxUk84Z5e4qOc2O+8ptrNLbuiLihhDLBmCHEMCOoPrXPeUd5VecFJwvDbY3QGhgVI3tG0iNu2YAA5ARFP7IkhV6wAPsKZ95Tzg7Tftj+8PtmpR9UkmdW7LrYtBVCjkKUooreSwNhRRRQAVEdo9AbluUWXU48yOoqXoqE4KcXFnGsrBmbPBg9KO8q88X4LbvgmNrxhx9pHUVn+pttbdkYQVMGsivQlSe/AtKDiLd5URxTi1y28C2SpACNEhnaQFZpAtidokzzp53lM73DrLtva2rNmSRz3DaZ85AH0HkKqi0nuRWBgunuXLrEXi0q257dx5RvCyL3YfuwdrYO38onnStjjt9gxWzvKEh1hlIO0EDc3xNlZAHImPWVQgCAIHkKZa3htm6VNxAxRty5IgmJOCJ5DnUtafJ3Pc74VxouCbm1QCADBUbixTaAxk+IETAp9rUZ1hLjWjPxKFPQjkwIPOeXSmmn01tAAiKIAHLos7c88SfqaX7yotrOUcbEtHomSP3914JJ3bTIOY5YEycZ6cgBTy/q1QAswEmBPUnkB5moXjPH7en2hiNzzE8oGCSBJOSMAEmmvDOMIpuPcubrk7S8AKqc1VBJyTMj48iQBArrUmtTGre2dZ7vC7kxe1OoaO6tKinm99ipgdRbALH5lahf+n6izqGuo9u8t2DeRVKeJcBkBYidoAMkTUwmoDANODnOD8wcj50nrNclpdztAmJAJ/pNQVR8JG1Ss6VL1R5759o7vuu2WO1cSTjmeRnz5fOs/7daNAzAlpkMAQIhjkgCDAmPpVws6i3qwDaTvApMXHVltqSpBkmN8gkbRMzmK6udnLD3FuagtqWX4UMLaU4wqjJXHJialSapyzIsqLzI4RkXDeLG0YYC4nMofXqp6GK1Hg/Gg4lADaUAPJO61CsTuU5IlV8z4qs41ZA2qFRfIAR9Kj7Whtq25UCkDaCP0/p9RPKZipVa8Km+nDOUqE6e2rKO7WoDGIPoehGMg/OvNRpwysAACwyY5xynzpakdVpluCGnEwQSCCQVkEdYJpfYYIHSM+iuk87JEvH5VXk8eYJ2n+6AelWu7qvDuUbwYOCMg9R54zUHxXW27LIXuFSRtK7S3eAyAOWDuzP1xXnAtQLYNguPCZtqTB7pxuRY5yuV8/CKv3lHLMPxC3UXrj9Rexxu+z3R+zMqIVhmmWkHfCgZPKIxByRyqSsa0s0G26+ZMRnlmcn2mPOuRe9RR3lRck+hmZHfeVNdkV3X5/SpP1xVa7yrn2FseB7hHNoB9F/3NXW0dVVEqazItFFFFbQ0FFFFABRRRQAVUu23CiQL6AkjDgeQ5N8uXt7VbaCKrq01UjpZGUdSwY7vpG/aDwSWET8LsvPz2kTWg8Y7HW7ktZPdN5fkPy/L8vpVT4h2d1Fo5tlx+pJYf0kfMVkVLepT6fYWcJIr97hatG65exMRdYc85iCfnNNNX2dQtvtXLti51ZGOR1kHmTzk5mpUv0rzfVSqSXDOamV/Vdm7zHGsuMIiLviE9TzEYiuLvZzUG2LY1TLiDBcgjqNrMQPlVj30bqn58/aR3WylXOw7rBV7VyBnvA2Yk+Z+gioduzepDFu7ullwArACP0qd0hecVf9fw8XZl7igxIVyBjmI8iMEda8scP28rt48ubzyieYwDHIYGYiaujdSS3f8E1Va6mb8R0OuDbTbvkQMLvYCR+oTNFvWaqxdtnUC4y8zbeYYeRHUelavvrliOsfOj9WsYcUTjdTTyVzT8bt3HG673bW5w6tuUAZNuz8FkRywTFStvtZpZVO+BJGXMAfxHAB9Km9HwO9c8aWCZ/NtAnp8R50y432b1DJt7lkEyzG1u5ZAiCpB6+nvVTipbtPHv5DkfEpr+38jH/u7TdHBzylZI5SFJBIrxe12nM7SWI5AQSfZVJby6daZ63gZa3cQXASVCpvQEWwPLqWIxJNc2uButu1bF0L3ZksqkFyP1ENkf1+Vc0Usc+/sS/1SXZEsvGmYSli4fdSv/7AUwvcS1veLtsqEYj4mWeTEjBMfl+hpx+wfvLlw3bk3F2gbsII/IIwZzTpOzj3Vtjbfc28qw3AzG2TtABMEifU+dRio52WSqXiVaXGF9Cp8b0+ovOFctliAgW46cpGfCu04E8pnyqNXso15puXbgbYDHctiJBUDG0DpynMCBWy6bsbqmAJCJ/ibPzgGn1vsJcjxXkB9FJ++Kbh56WIxx7+YvKrVnyY7Y7BFSGGoI2/BCwR1yQ3n5VZ+E6e/bBF68Lo6QpBznLEkmtG0nYVQZuXSw8lEffNTmk7Paa3ysofVhuP1aYqXkV6nx4IaJy5M/4JwXUagA7Ao6tnbHmCQN3yrSOEaHuLKW5naMnzJMn7mnYEYFe01Rt40t1yWRgohRRRTBMKKKKACiiigAooooAKKKKAGus4fauiLltX9x/nVV4p2FBM2H2z+R5IHsRn61dKKqqUYT+JEXFPkzN+xWqBwEPru/1Fc/8AZmr/AEp/OK06iqP0NP5kPKiZj/2Zq/0p/OKUsdiNSTDbEHnun7AVpVFH6Gn8w8qJWuHdi7FvNybp/vYH0H+dS+m4RYtmUtIp89on60+opiNKEeETUUgoooqwkNtTw+1c+O2je6g03/6Fpv8A8Fv+UVI0VFwi+UcwhppuGWbZlLSKfMKJ+tO6KK6klwdCiiiugFFFFABRRRQAUUUUAFFFFA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data:image/jpeg;base64,/9j/4AAQSkZJRgABAQAAAQABAAD/2wCEAAkGBxQTEhUUExQWFBUXFxoYGBYYFxseHRwaFR0dFxccHRgdHSggGB4lGx8YIjEhJSkrLi4uGiAzODMsNygtLiwBCgoKDg0OGxAQGywmICYvNCwvLCwsLywsLDQsNCwsLCwvMCw0LCwtLCwsLCwsLCwsLywsLCwsLCwsLDQsLSwsL//AABEIANwA5QMBIgACEQEDEQH/xAAcAAABBQEBAQAAAAAAAAAAAAAAAwQFBgcCAQj/xABDEAACAQMCAwYEAwUHAgUFAAABAhEAAyEEEgUxQQYTIlFhcTKBkaEHQlIUI4KSsTNicsHR4fAVFiRjc6LxFzRTstP/xAAaAQACAwEBAAAAAAAAAAAAAAAABAIDBQEG/8QAMhEAAgEDAwIEBQMDBQAAAAAAAAECAwQREiExQVEFEyLwMmGBkbEUcaEjQmIVwdHh8f/aAAwDAQACEQMRAD8A3GiiigAooooAKKKKACiiuXcASSAPWgDqiovUcctrylj6cvqaYXu0Dn4VUD1yavjb1JdBed1Sj1+xY6Kp9ziV1ubt8sf0pu90nmSfc1crKXVi78Qj0RKcf7Z2dM5t93evMolxZt7tgI3DcZAmMwJNTPDOJ2tRaW9ZuLctvO11ODBIP0II+VfP+qsar9pJs3gLVu5c33HYi0e8beOvjYTB29QeVT3DuEWSC11m1JuNuKQVs7vhxZnPIfFMnNY07tU5tT/jn6/k2qdq6kIyh178fQ1HXdrtHaYo2oQ3BztpLv7bEBM/Kqlxn8Srtm6dukc2CoKXLilIYETvEk7CJ8UAr1Bpnp7vdDYiJbUYCKu0D5Ckrzlviz70rLxGXRDUfD49WMuD9rte14zrQclkS5Yti2ynO0lFVwQCBIY5E5BrRuFdrrFwW1vOmnvtjuXcTuH6CY3qeYI5+hkVn6aVAAAogGYjr5+/Ok+I3vCFawNRbJypCmP4W9J+g865Tvp6t1lHZ2UdO2zNlBorEuz3HW0LldMHddUP3Vq4DtswNysvixbUM25OZgRHV1o+2F3Tl766u5q0tNGotuVICnL93tUbWXmASRAI9afVzB4+Yi7ae/yNjorm28gEciJ+tdUwUBRRRQAUUUUAFFFFABRRRQAUUUUAFFFFABSd++qCWIA/5y86YcR4sE8K+JvsP96r9+6zmWMmmaVs5bvZCla7jDaO7JTWcdJxbED9R/06VEXrrOZYlvc/8ivIoin4U4w4Rm1Ks6nxM4ivYruKIqzJVg4iovjZZ1Nq0Fe4YkN8IUnJeOhEwp+KD61LxTPiWuWyu4qzsxhUQS7mJgD26nAqurpcGpPC69C2jqU04rL6dTOb/AWu664t+4161Z2KFOEBKBiAgwAJAAqc4rqGUbV3S2AFJBPu4Eov+HJpVNX43Dd2L7kubC3VNyMBRGJbYBMSOcGvdRffeltEbe4J8SsNoGCTjHz6fIHxlxJSrPQvT07YPbW8XGitb9XXvk7t3WVUFw7nMDwr8uQ+FR9BS9eah0tqSziFy1wmB/oFFIaTX27v9mwceYmPk3I0rjqNZ6DiiiiuHRHWICjy2zwt4+qyCCwPSOdVHgOkslm0lu9buPqTN02z4VtqIYIfzOR09SelXQicVQOK8D/ZdSt+y4tHduQtyDwTn0OQR/rTdnOCnipwKXcJuGafP4Porh3E7bAL8BAiD6YwetSNZ5wXiK6iyl1cThlxKuuHUx1Bmp/QcUZMHxL9x7V6edsmtUDy9O7aemoWSik7F9XEqZFKUo1jkeTT3QUUUVw6FFFFABRRRQAUUUUAeE1B8T4pPhtnHU+ftXXF9fJKLy5E+fmPaorbTtCgvikZ9zcN+mJxFFdxRFOZEcHFFdxXu2jJ3AnFEV3Fe7aMhgTqnfiBZvKbOoskA2hcDbmAXa+3mWYCce5p1xLtE5dltG1ZtIxRtTdYEFlAJCW9w3CTG6easIxTJXthgdxugAE3NQt4ruMhmUle7SR5R9Kyry+paZU8OXfHH3NWysauqNTKj2zz9iC1mqJuXbOq06/ura3bjgoV2MAysGDGZBGBNNeGdrUF9kMi2VVEYhlkKSyjxDnBjMTtqc/6LbZlu29PpfNWW6PlE2SB8jXR0LXW2ai2gTBhlt3QT6MrKR77a8/J0uiwv3PQxVXq/wCCB432h0TMhuEMyZXJIBwZhQRPrzp3wztCrKWtW9yDmRC9J/MQeVSun4Fasut2wtlLqZVha8PsyE5HznyIpgeE6gW7llLlu3Zu3mvXLaqYdmIw0tOwARs5ec1KCt3H1N+/ocn+oUvSkO9Fx9LgU7XUNyJRojoeXKpYGaZ8O0j2x4rrPjrTylJYzsNxzjc5uIGBVhIIIIPUHBFNOJMgUI6naw2hgpYKcAAxJA9eWMmnpry24IBHIiR86EDEuy2sC3mTIF2JG2ALyL4jPkyBQP8A0z51cIqgay21pZt3G3gKbaFhLG0xdoJ5sySp9AKvuh1C3baXEMq6hgfRhNep8KuNdLQ+n4PK+LW+itrX935HGmvtbaVP+hqyaPVrcEjB6jyqs7aV09woQVwadrUlNfMRoVnTeOhaaKR0uoDrI+Y8jS1Z7TTwzUTTWUFFFFcOhRRRQAUx4pqtogfEfsKeOwAJPIVXb9wsxY9auoQ1PLF7ippjhcsb7a9213to20/kzsCe2vYqB7Rcda1dt6eyEN11ZyzyVRFxJUEFiWwAI5GSKaaXjerQk3bdrUL07iUufyXHKt/OPak6l/b06nlzlhjlPw+4qU/MhHKLTto21G2e0OmZthuC28fDcBQ/+4AH5E0y1na22jELZvXVDFDcTu9u5SoYDdcVmjcvIGZxMGGPOhjOVgX8mecYeSf20RSWg1iXV3ITzKkEEEMphgVPIg06ipqWeCDjjZmK8Z4baZjpNQ7Wr1m63dupwVuNvRs8wdwE+YOcVD6fS8SF17S691CmJOouwVPIgCcET9DV0/EG/b1N/uhtX9nIDXQs3NzDcURjgKFKyTOT6VUb3AbMyjXg/wCtrkn7AVmfoaqk3Tls+5sxuqcox8yO/wAi5cG0C6WyQ1wvku9xjzJ5nngf/Nct2j04+K4qAiRuMTkhhB5EEQR7VS3tXQHXvHuhl2ghwpQzzMLnE4xmKcaDSvYtXbdoqRqFW3dL5OwGTsJ5E5B9CesGlF4PVk25sbficIpKCLDd7XWdjuiu6Jg3Nrd2GPwg3ACqz6ml+BdpbWp+GVOcGD1gCQcGCDHrVbbSwpS34bbshup0cWySs+xM0x4lorqqrWXI7olkTkMnc4wMyfM1ZU8FxF6XuQh4o3L1LY0yimnCdYL1m3cBkMoP+v3p3Xn2sPDNpPKyji8+1SYJgEwOZjMD1rpWB5V7XFu2BMfmMn3gD5cqDo34rpi9s7TtdfEjASVYeQPmJHzpX8O9btL6YmZm6n+KdupQDptfa0f+ZHSlqgOKaPu232T3dwP3u4kxtkC+NoIJBXxFZzT1hc+TVWeBC/tvOpPualFEV1aSFAJ3YHi8/XHnXUV6vJ5PApotQbbT061YFaRI61W4qV4VfxtPTl7UvXhlakNW08PSyQooopQdCiiigBhxa7ChfP8AoKiop7r2lz6YHyyfvSEU7T9MUZ9X1TYlFVbtJxV7neabTyrARcv7tot7hICwJdo5gFY/UDVn1t/u7b3CCQiM0DmdomPt96omjKhYBkgktn87Es5PqWJNZni3iDtoJQ+J/wAGl4T4ermbc/hRWNRpH07i8ly7fYAKe+d2uFcgFFy0TJggD1q29m+FjWp3t9riWQxVbdslCxQwxd+e0nAURyMzMDghVBMAYyepjlJ5mp/sV/8AYaT/ANC3PvtG6fWZmsS0nG4m6k1lrG79/I3rmMqFNU4vZ546f+5HGt4ZpUtMV0dk7FLR3aszbQTEkGSaiuBagPfvW7mjtrZULcD7FCTtXwMIBLCSZ8varHeuhVZmMBQST5AZNQKudSLimXSYa2HCjowEhd5xEjdBBjka09Qho22FdTpNHet77ZtWgXAW9YKoQ5IAAdepMDaZBmCKQ1HaB9LbYatQ1wQLbJCrf3MFWAxi00lQQSRmRiYgdTqNzardhd+jHwgAXLN7e+IAnYbY3egHSve3XHbIt6a1fKlXug3N6ggqgJbpjmBI/VV1KvKD2KK1rGot+nUpGr019XddRb1KXHZ7ptW7TEgXGJBN0TvHSVjlXN8ygVdPqEIghxYuFpHKWYEkeYnNXG3qdemnVt11rtpC2jRNm5bedpv7hucFYBBJB2rjcJq4dhu113iVgXwllDbYpctG5GSAyk/umMQZEEdQeVOwupbrHHfr+wi6K7mOjhbi0rfs+qH/AJiWnViepIGTJnmDXqHUKCRY1FxQMTprin5sBB+grbeI9pVt3AWv6OzCsIOrkS0QzW+6BaCMDcOZqv3OM2XA7ztEhYMGhEsKnhO5QFgvGBMuZyDgxU/1EuhzykZvZ1TkZ0+pU+XcXD9wtdNqSOdq+MgZsXOZwB8PnWmN2ksmA3GNG6gq2NOwMoQw8Vu+siQJHIiQZBNerxXQXyw1PF0v+KUt2yLKW9plYCHexGMs5yMRU1dVOxHyolK7CiLDqCYW84CspBWTuiDnr1HnVjprpLdoXNQ1lzctPfYqxdnnaFQncxJPiDdaXvXQqsx5KCTHkBJrytzvWl+56S32pRz2O6K4sXQ6qymVYAg+YORXdUF5wyncCDAEysc5iM9Iz9aa37W66NyArtKq3Xxg94CPIgLFL39+5SsbfzA+pWCPYbqWrucEcZLL2V1gvaS0/Igd2wPR7RNtx6+JTn286lwlVHsWxTU6i2W8N0Jetp5FB3d6PQ/uj7k1c9v/AD/n/Odeut63mUoz7nkbij5dWUOwiVpSw21gfKugtAWrW8lSWHkm6KQ0bSg+lL0k1h4NBPKyFFFFcOkMwkmvNtKUU3kRwRvHtAb+mv2VIVrtp7YJyAXUqJjpWQaqwdLqb1i5cNxh3ZYhCFAZVjzCruMCTW5Uw4nwe1ft3rboIvJsuEABiIgeKOa9J5Urd2sbiOH9x6yvJ2ssx3XYym9xYu7gHw7QAsdebNPXJj5GnfZfiRW2dMTtAd3TPxByXYfwknHrT3jf4cixZOos3rr3rcu4c+G4oHiARYCkLy9R1rO+Ja1iD3exBmLpO0DIKsGkAmZMgH0zWGrSdrNLo1799T0SvKV1TbXMX799DTOIWTcs3bRYqLiMhPowikOE22s3r1xbrRcK+AsCkKqgNEYMgj2qG7Gfh7f1Kd7q719bTCF3GbjDoQtwEW191JOOVWHXfhRYa6DaKJahdyMrszFZ/MLigg4O0g5HyrSjbTayZc7ykpYxuNuJ660++3cIus4g2l8TNvwBtXIn5VIcP7Dm9auPqibd65s2Ku09wto7kXIIYlgGYZBIAyBVn7O9nLOjVhZWC5BZjEnbhQAAAqiTCgACT5mpaKao26hu+RG5u5VdlsjA+0d7V6O+9nUvdZrgFxntMdrrm2rQu0j4PhHL15mv6D9m2qzMpbvbqRcAwkLctnIwdzXBnnnyFa7+LWgItJq1Td3QK3Y5922QfUB/puPrWVcPs6c6C5fukFjriFViIKbV3FUPM+MEkfpXyq2tVjDQ/wDJLb59/l1+hVTi5J/sNtPxJldrkfuJ2gKvIDAYQMyZp1a4jevf2VsIv6rnP5AGlLPE9Mo2qyhfKMU6v6tLQXvNtsOodBIkq3IkflPoc8vOnlhbORT9BFeGE/2tx7npML/KIpy4FtPAonkqjqxwq+5MCuRqWIBS213cocG0C4hsgEqPC46qeRqa4Hwpi63Ls+EAqpQqN7AEyGkyhlQesE+VL3F7Rowck030LqFrUqzSxsTPC9GLNpUGYyT5sx3MfmSadRRXNy4FBY4ABJPoMmvHNuTy+T1CSisIZ8EtbLCJ0SVH+FWKr/7QKfU24YZtWzylQfrmnNEviZyPCCk9Vd2ozASVUmPOBMV7vO6IxtmfUGCP6femfENT3ascks9tVz1chcDoAM/WiKywbwiS4TqQup0zxl2NrPPbdXcfbKKflWh1mD39uq0Y2nb+0KS/QfkAPqS+PY1qW2t/wx/0fqYPiS/rfQ4iiK7C17trQyZ+BxoTg06ppoxk07pefIzT+EKKKKiTI3bXsVF8U7TaWw5S5dAIMPAJCYDTcYCEEEHPnVE7ScZ/a3Zbh/8ADbyLaD4bgXlcY82nMDlyPPNWSqqKFZNR5NP20RVC4L2suWLS2btk3ii7UuK4A2phRcLmd0RkBpyTmluF9t3N+2l/uFt3XKBgxGx9pKrLYeSI6GTQqsWCcXwXfbUYezek3b/2XT7wZDdzbmeczt5z1qYiiKnklgT215FKxRFGQwJ7aNtKUUZDA3v6ZbilHVXRhDKwBBHkQcGsS4v2W0+zU3bgW2h1zJatr4FCJeFoxESWVWgDHUZzW5X2hWI6An6CsZscJu6zT97dcoi2IWB8fgDEr5IWyW5t6ACUb+r5cYyc9MU9+7/xS+fXss5GLeGW0ll/x+/0HnaH8JtJdZ00DizftBS1tyzqRckqTuJK4ByMYrPF4VqtLqm072rTXLbKG2oCJYB/ijPhcGvovhXC1W9c1IJLX7dkEdB3YIBHXII+lZhpnTU6rUasEMLl5th5wLcWAR7qk+zUXslCnnBdZRc6mMi/C+8CxcjEQRGfoae0UVgM3UFMuKEsFsr8V5tv8A8V4yOX7sNB8yKe010NqXuXm5sO6tjyRDLN/E2PZRUo7bnJdh2Y6CB0HkOleUUVEkNdbrO7Kj9R+0hf6lahlul204IO65de4dwE7LMheWCBuSDziPKo3tRxBg6ofjNyAFJnaZQz6QJ9wKcdmLveXbt+DstILVuIztLF9v2HyFMKnphq9+/+Bdz1T0kxxEtbuI43Fe8s3GMyqdzdtzA6blLT/grWuKaxbFp7rztQTAGTkAADzJisc4hrt2ivsTLKpYwsYaLiD1IQqCR1Bqwcb7UXdVbXdbFi33guEbtzMgEojCPCweGMGMAZzWjY1NNNp9zK8ScVJS+RZ+zPakam41q7aNi6NzIs7le2Igh4ALCcr09jVljMdfL/AGrHdJrHN0PaZrToCFuDacPhgVYEZAHSRTI6RQCLcW74MpdYeLvBkXC3U7snz602q+25lqqsbm66Yc6cVQuG/iCqLcGqt7biwbXd5F6Y8KAmd4JyDgAbpiYW7J9rr17Umzqe6Tega0EDZcT3lsMT4oUAzAJk4xUnJNjMZR2WS70UUUFhg3FLzJeuqp2hbj4HqxJJ8yTJmozWcRCEM7ZJAGCc9MCpztpYCa7UKOW8N/Oqufuar37KszEn19Z/1pV8ma9pPI/sa83ANzEI+eWYOYjmPanQuqR3dsTI5x1GZIIzUbTe5eJAa34sxz9dpM+hrhFGgr2r1jW7a7rSsBD3Qu4uR1C4VATBjPl61aex/GW1Nphc/tbbFXhSAZkow5jKQYBMGayNNS+0ID9OeelWXsrxq9pO9lGuB13IsqALmFl2J3KNoHKeRxV0Krzuy+nUbl6jVdte7aq3Y/tDev3Ws3wpYJ3iuiMqwGClTJIBkgjOc4xU5xfjVjTAd9cCkglUEs7BYnbbUFmiRyFXqaayMLDWUPYoiqsPxB0hhlF42/zXe6IVY81aHgHmQpAjPWrSL6FtoZZIkCRMHrHOKFJM6sPg5u25UgdQR9axnjHGr93boij27wZbN4CVLMzd3uQ8+6OXB/MPYmts20yvcGsPfTUNZRr1sFUulRvUGcBufU+0nzNU1benVnGc0m48Z4+3vcshOUU0nyRnaLUHTaMrbP7zati0Tn94wCIT7fEfY1RbVhEG22NqgAAeiqFH2Aqf7Wa43NX3Y/s9Mm5p637o/dwf7tsk/wAYqDrM8Qq6pqK6GrYUtMNXcK4RW3MSQVMbRHKOcnrJ/pXdJ2XJmeYYj/T7R96QHhPiGsWzbe43JRP+QHzMCnJsi2BbX4UUKPZRUfxpAyIhyHvWVI9O8Vj9hUhqrwDwSAWYhR5kAtj5An5VLHp9++5zPqG+t0ouKFboyOI87bBx9xSfENb3Vo3CpxHh6ySBE8ueJp3UX2kvKLDhmVSVaA0ZhTHMiIYqZ9vOiO7SCWybM+4jxV7jAwVu3fCo6on539zkfwz1rQeCaVdPplERABbaOpgTA+VZ9oFU8SPeNAXbHXEKAAPc/c1pb6rwW3USrFZnEKwmf6fWmbjZRiuORahu5Sf7Eb2p082LzsYUWWUAeT7dxYem0R7mmFpwpmAfQ0vx9psazLE9xBBkAFC6kgdJ/oBUfqbm1CSCcRA55q+1+HBk+L7ziOruqzjwboEDlIzRdvM3xGYprelVkZ2gY9ufzia40mpV4YGN2Ap5ypIbHv1pnBkY2ySuj12wQcjp6VM9krjXtbZTAG/fkchb8f8AlFVDQXi4LHEx4f0+EEj1yZ+dWbsSrHXWNpg7pOegB3D5jFdXJKK9SRt1FFFNGkYf261AOtvucCUmekW0B+9QIu8pBEsV+k59sVbO1vZu9d1Ny4lrvFYCIZR+VVIhmHlVb1XYfiFwMQgX9Ie4ojxT+Un8sCkozi1lsz9OWQ2r1uWR/CF8ZIPxKD4VHqRHzpe0kBfyGX2rJjnKk/KMetca7sNxYXAVshxKsWW7b5jPJmHUnpXGk7AcVdyrW+6DsC1xrlshZMk+Bi08uXlU9UMfEvuWeVtyPU1OxjLZHinygCY8813e19wFgJIALElolhBUR65z6U/1f4WathB1dtvOQwORByJ+npXB/DXWxtD2J5m5uaS0HIG3AE8veo+ZT7kfLFeCcaZblvUBdty2xgMxUXFKspV9s4lpGDlRTjinaQ3tTvd+8faQEACrbQkEgGJYyF5/aofhfYniR8F2yojm7XUIbxD9LE8gDyHKpm1+H2s2kd5YVicsC8kYn8vMxXXViljJ1qWNOdiM4vxMMmZXbExH5yADnBE+eKOIaw3Ffb4rrCe/YjeXIwxZRjEchERFM+O9iOJuzAWUdVMKUuICwEHkzjB+R9KecH/DzXtam73VpiIhmO8gfqK7l6CPIYo1wSzqBU2lyXyx+JNwFUexaZmU7Cl4keCNxuEoNogj4Q2SMdagu0nbX9pe2XV9OLS42OZN2QHdSpgoPDtLQTLSoqEs9i+IcmQblG0OlxNrLiMHIPyrnj/YzWLYLXGsgQguMjGQCVBAkZ8RJ+lS85PbKJ5nL0k5p1Y6MC67s9+bj3CZc983gkjEhSoxgACIAp7SWpUB1QAbUIAg9ESF9v8Aavdzb42+HbO6fzTyj2zNYs5OTb+p6uEVFJdtjp0mOeDP2Iz9f6Um94xc2ruZOQ5SdoYCfmBSjNygTkfQ9aSvPuFxUaHAj2LCVNRRJnt+4qm27/CtxCf4jsH3YVzb1U3WtkeIeIY5qYEz57tw+VCWzctbbqgblh1nz5iaq17jF7RpsvqSygql3buFyOUEcjAkgx151OMNWy5K5S07vgtAC3DuDBkHQfqUzM9ap/bbX95eTTAtt2sbkQPy7gP5cTy8XmMRvB+0f/htjFY2sLuYIEHbtHXcMYqH13G1uBWG7elkrECAzeGZmTgnEdfemqVCSnuuPaFqteLhs+R32Vvd9qWuMhYm5bhVjAAbz5gAA/L5VpGrYW1uS4VSqqgydrQwGAOuI9qr3YDhhXSB1IDuymf7oIJE+on60txS4lp3RWcFilxiIOCbreHM85HpK1Gs1Oo0um32wSpJwppvr/uNuM8QFy1dtqzHc1u2pjDBpLNPMx4p/wANQ+s4+q7go8cwf0wCRMz5Qak9LwVuIXhpVvJae0veOCGMyYEBYyAQTJHxCn3FPwq1hKhNRZur13KU6QSQJn60zbuEI+p87mVfNTq4fQrY4qFK+LcQigxkvtZlYmfMZHL4s06GuUeJmVOoJ/SR4gP4hPrUla/CDVkZv2FP8Z5xJkLTvSfg3cO/vtUp8MJsUnPQtujHoPqKudWl3EnTj3Ifh2t7xE2kbvzE9QpCk8syP61N9mI/aNMoMhb9pZ9nUVIf/StrThtPqoEZW6hOTMxtYYzOfIVaeznYNLdy228nu2RwFUKBsIb1kYioqrBvCZW4b7GkUUUU6PEJxKyEYRyIppup/wAe/Iff/KojfWPcJRqNIWntIcbqN1N99G+qSA43Ubqb76830AOd1E1F6rh9q4SzgkkR8bjHoAwAPqM03/6HYkGLmMf297/+mfnXdjpNlq5e+o5sBPmQOX/BUMnA9OCTsLej3Ljj+V2K/alG4TYMzaUgiCDJWMjCkwuCeQo2AkrOrRp2sDBKkg4kRIn0mk+J6YXbNy2QCHRlg+ox94pta0VpSSEUSADjEDMAHAE5gdc0630Z7AY7c4+9sqXQG4AVLTADKNrKRGPEHE5q1DVkuVCgiQJmPDyY8uYPTqKhfxP4Qlt+/DIq3jBDc1uRkgR8JgEnoQD1NQel4uwthtRPg8DAYKggCQw5/CrAmckrUpUk0mjft7nXHPv5ly3siKiESjWkJYc1JUMcciVmPWmt/jG1ncqRbtkqxnmQW6RPTHOdwqC1fGwYubjuOFE+EnIQ49WQz5CnPANV+06wLuLJIvuYxtsmbXtJKT/hIzVapvGWhh1N8It76eArmQxWNs4AmZI/Vy9s1H8a4YmotNbcSDBHuMjPSpPUXdzE0lVKbTyi9pNYZlGt7DOrNtfAB+Icj0EjBBznFMeDdlbl5zbMqdpMkYDAgQfSJyPStlIppqbThWFkKpKmG/vSIERkROabje1cYz9RSVnTzkiQEW01om4P2ba7Mp27iBIGDJHKR1qo3uLlme/cgKjbbNvzYyTPsSsnpFTvaTXEtsS78bkHaBhFA3q0jlIYzz5DrTW12Sv3LVnU27e+0h8Fn87KSJu5IBLZO0nyPpUqSWMvr7/krr1VFrf3/wBDnsLZ/ZWs624SGvXWR8HCPvEx0AKq3oB6Vs+6qP2ZtO7rv072Us8hcjJZSojJ3QpJJ9R6xbXvgCSQB5kwPrVc5OT3Mq8cNfo32HfeUb6ZWNUriVYMJIkGRIwc+9Kb6iKDnfUtwa2YLHrgUx4Vou8O5vhH3/2qfAp60ovOtl1OPU9ooorQLiG7SGFT3P8ASoHvKt+u0guoVPyPkapeqtNbba4gj7+orLvINT1dGL1U85Fe8pHUX3HwKG92j/LrnPtSXeV73lJ5Kw0equMB3lsIfzQ8gYkxjPix05TTnvKa95R3ldbAdd5R3lNe8o7yuAOu8o7ymneV73lADkvTS1auBiTeLA9Cq4xGCB55z7V73lHeV3IEF2o4WNSbgYwRZFtTzjvW3OY6zsUfWsg1ug1WkJVkLW8qQcqVOSMcgeYjz85Fat2p4Zda4upsu5a0o/cAmLgDeL3O0tA84rhXtauySp3K0jIIIIwQQcgz0q2NV01nlfg2bSMKtJRTxJGP3LO8zacGci2zQ6nqM/Fy6c6vn4WOQuoLyHhEAPPbmarvGeyVy1B7slQOawRjnJ5x1Ex6kdIzg/ErukYglrYYjPMgjAkdRzBHp6U3UxVptRZ2H9KonJGwcQ1fdJu2s4Ezt5gAEz9o+dL22kTBHPn6GKpeg7U6nG5EcGTuHJh1hwYEHHLy9TV1RpAI5GsucHDZmlCalugLDl1P+XOo3ity5btHYfgtk7zGWWAoYeskyP00+1FgOADIgq2MHwkMPlIz6VH8fvkIYAKAHcBznmBHqJ+1cjySlwV/sv2dbU3BvnYoU3nMSxwRbHMZKhmxyIHWtVtwAABAHIDpVX7Da8XNIpAAZWZbgH65n5ypUg+UVP8AeUxUk84Z5e4qOc2O+8ptrNLbuiLihhDLBmCHEMCOoPrXPeUd5VecFJwvDbY3QGhgVI3tG0iNu2YAA5ARFP7IkhV6wAPsKZ95Tzg7Tftj+8PtmpR9UkmdW7LrYtBVCjkKUooreSwNhRRRQAVEdo9AbluUWXU48yOoqXoqE4KcXFnGsrBmbPBg9KO8q88X4LbvgmNrxhx9pHUVn+pttbdkYQVMGsivQlSe/AtKDiLd5URxTi1y28C2SpACNEhnaQFZpAtidokzzp53lM73DrLtva2rNmSRz3DaZ85AH0HkKqi0nuRWBgunuXLrEXi0q257dx5RvCyL3YfuwdrYO38onnStjjt9gxWzvKEh1hlIO0EDc3xNlZAHImPWVQgCAIHkKZa3htm6VNxAxRty5IgmJOCJ5DnUtafJ3Pc74VxouCbm1QCADBUbixTaAxk+IETAp9rUZ1hLjWjPxKFPQjkwIPOeXSmmn01tAAiKIAHLos7c88SfqaX7yotrOUcbEtHomSP3914JJ3bTIOY5YEycZ6cgBTy/q1QAswEmBPUnkB5moXjPH7en2hiNzzE8oGCSBJOSMAEmmvDOMIpuPcubrk7S8AKqc1VBJyTMj48iQBArrUmtTGre2dZ7vC7kxe1OoaO6tKinm99ipgdRbALH5lahf+n6izqGuo9u8t2DeRVKeJcBkBYidoAMkTUwmoDANODnOD8wcj50nrNclpdztAmJAJ/pNQVR8JG1Ss6VL1R5759o7vuu2WO1cSTjmeRnz5fOs/7daNAzAlpkMAQIhjkgCDAmPpVws6i3qwDaTvApMXHVltqSpBkmN8gkbRMzmK6udnLD3FuagtqWX4UMLaU4wqjJXHJialSapyzIsqLzI4RkXDeLG0YYC4nMofXqp6GK1Hg/Gg4lADaUAPJO61CsTuU5IlV8z4qs41ZA2qFRfIAR9Kj7Whtq25UCkDaCP0/p9RPKZipVa8Km+nDOUqE6e2rKO7WoDGIPoehGMg/OvNRpwysAACwyY5xynzpakdVpluCGnEwQSCCQVkEdYJpfYYIHSM+iuk87JEvH5VXk8eYJ2n+6AelWu7qvDuUbwYOCMg9R54zUHxXW27LIXuFSRtK7S3eAyAOWDuzP1xXnAtQLYNguPCZtqTB7pxuRY5yuV8/CKv3lHLMPxC3UXrj9Rexxu+z3R+zMqIVhmmWkHfCgZPKIxByRyqSsa0s0G26+ZMRnlmcn2mPOuRe9RR3lRck+hmZHfeVNdkV3X5/SpP1xVa7yrn2FseB7hHNoB9F/3NXW0dVVEqazItFFFFbQ0FFFFABRRRQAVUu23CiQL6AkjDgeQ5N8uXt7VbaCKrq01UjpZGUdSwY7vpG/aDwSWET8LsvPz2kTWg8Y7HW7ktZPdN5fkPy/L8vpVT4h2d1Fo5tlx+pJYf0kfMVkVLepT6fYWcJIr97hatG65exMRdYc85iCfnNNNX2dQtvtXLti51ZGOR1kHmTzk5mpUv0rzfVSqSXDOamV/Vdm7zHGsuMIiLviE9TzEYiuLvZzUG2LY1TLiDBcgjqNrMQPlVj30bqn58/aR3WylXOw7rBV7VyBnvA2Yk+Z+gioduzepDFu7ullwArACP0qd0hecVf9fw8XZl7igxIVyBjmI8iMEda8scP28rt48ubzyieYwDHIYGYiaujdSS3f8E1Va6mb8R0OuDbTbvkQMLvYCR+oTNFvWaqxdtnUC4y8zbeYYeRHUelavvrliOsfOj9WsYcUTjdTTyVzT8bt3HG673bW5w6tuUAZNuz8FkRywTFStvtZpZVO+BJGXMAfxHAB9Km9HwO9c8aWCZ/NtAnp8R50y432b1DJt7lkEyzG1u5ZAiCpB6+nvVTipbtPHv5DkfEpr+38jH/u7TdHBzylZI5SFJBIrxe12nM7SWI5AQSfZVJby6daZ63gZa3cQXASVCpvQEWwPLqWIxJNc2uButu1bF0L3ZksqkFyP1ENkf1+Vc0Usc+/sS/1SXZEsvGmYSli4fdSv/7AUwvcS1veLtsqEYj4mWeTEjBMfl+hpx+wfvLlw3bk3F2gbsII/IIwZzTpOzj3Vtjbfc28qw3AzG2TtABMEifU+dRio52WSqXiVaXGF9Cp8b0+ovOFctliAgW46cpGfCu04E8pnyqNXso15puXbgbYDHctiJBUDG0DpynMCBWy6bsbqmAJCJ/ibPzgGn1vsJcjxXkB9FJ++Kbh56WIxx7+YvKrVnyY7Y7BFSGGoI2/BCwR1yQ3n5VZ+E6e/bBF68Lo6QpBznLEkmtG0nYVQZuXSw8lEffNTmk7Paa3ysofVhuP1aYqXkV6nx4IaJy5M/4JwXUagA7Ao6tnbHmCQN3yrSOEaHuLKW5naMnzJMn7mnYEYFe01Rt40t1yWRgohRRRTBMKKKKACiiigAooooAKKKKAGus4fauiLltX9x/nVV4p2FBM2H2z+R5IHsRn61dKKqqUYT+JEXFPkzN+xWqBwEPru/1Fc/8AZmr/AEp/OK06iqP0NP5kPKiZj/2Zq/0p/OKUsdiNSTDbEHnun7AVpVFH6Gn8w8qJWuHdi7FvNybp/vYH0H+dS+m4RYtmUtIp89on60+opiNKEeETUUgoooqwkNtTw+1c+O2je6g03/6Fpv8A8Fv+UVI0VFwi+UcwhppuGWbZlLSKfMKJ+tO6KK6klwdCiiiugFFFFABRRRQAUUUUAFFFFAH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6" descr="data:image/jpeg;base64,/9j/4AAQSkZJRgABAQAAAQABAAD/2wCEAAkGBxQTEhUUExQWFBUXFxoYGBYYFxseHRwaFR0dFxccHRgdHSggGB4lGx8YIjEhJSkrLi4uGiAzODMsNygtLiwBCgoKDg0OGxAQGywmICYvNCwvLCwsLywsLDQsNCwsLCwvMCw0LCwtLCwsLCwsLCwsLywsLCwsLCwsLDQsLSwsL//AABEIANwA5QMBIgACEQEDEQH/xAAcAAABBQEBAQAAAAAAAAAAAAAAAwQFBgcCAQj/xABDEAACAQMCAwYEAwUHAgUFAAABAhEAAyEEEgUxQQYTIlFhcTKBkaEHQlIUI4KSsTNicsHR4fAVFiRjc6LxFzRTstP/xAAaAQACAwEBAAAAAAAAAAAAAAAABAIDBQEG/8QAMhEAAgEDAwIEBQMDBQAAAAAAAAECAwQREiExQVEFEyLwMmGBkbEUcaEjQmIVwdHh8f/aAAwDAQACEQMRAD8A3GiiigAooooAKKKKACiiuXcASSAPWgDqiovUcctrylj6cvqaYXu0Dn4VUD1yavjb1JdBed1Sj1+xY6Kp9ziV1ubt8sf0pu90nmSfc1crKXVi78Qj0RKcf7Z2dM5t93evMolxZt7tgI3DcZAmMwJNTPDOJ2tRaW9ZuLctvO11ODBIP0II+VfP+qsar9pJs3gLVu5c33HYi0e8beOvjYTB29QeVT3DuEWSC11m1JuNuKQVs7vhxZnPIfFMnNY07tU5tT/jn6/k2qdq6kIyh178fQ1HXdrtHaYo2oQ3BztpLv7bEBM/Kqlxn8Srtm6dukc2CoKXLilIYETvEk7CJ8UAr1Bpnp7vdDYiJbUYCKu0D5Ckrzlviz70rLxGXRDUfD49WMuD9rte14zrQclkS5Yti2ynO0lFVwQCBIY5E5BrRuFdrrFwW1vOmnvtjuXcTuH6CY3qeYI5+hkVn6aVAAAogGYjr5+/Ok+I3vCFawNRbJypCmP4W9J+g865Tvp6t1lHZ2UdO2zNlBorEuz3HW0LldMHddUP3Vq4DtswNysvixbUM25OZgRHV1o+2F3Tl766u5q0tNGotuVICnL93tUbWXmASRAI9afVzB4+Yi7ae/yNjorm28gEciJ+tdUwUBRRRQAUUUUAFFFFABRRRQAUUUUAFFFFABSd++qCWIA/5y86YcR4sE8K+JvsP96r9+6zmWMmmaVs5bvZCla7jDaO7JTWcdJxbED9R/06VEXrrOZYlvc/8ivIoin4U4w4Rm1Ks6nxM4ivYruKIqzJVg4iovjZZ1Nq0Fe4YkN8IUnJeOhEwp+KD61LxTPiWuWyu4qzsxhUQS7mJgD26nAqurpcGpPC69C2jqU04rL6dTOb/AWu664t+4161Z2KFOEBKBiAgwAJAAqc4rqGUbV3S2AFJBPu4Eov+HJpVNX43Dd2L7kubC3VNyMBRGJbYBMSOcGvdRffeltEbe4J8SsNoGCTjHz6fIHxlxJSrPQvT07YPbW8XGitb9XXvk7t3WVUFw7nMDwr8uQ+FR9BS9eah0tqSziFy1wmB/oFFIaTX27v9mwceYmPk3I0rjqNZ6DiiiiuHRHWICjy2zwt4+qyCCwPSOdVHgOkslm0lu9buPqTN02z4VtqIYIfzOR09SelXQicVQOK8D/ZdSt+y4tHduQtyDwTn0OQR/rTdnOCnipwKXcJuGafP4Porh3E7bAL8BAiD6YwetSNZ5wXiK6iyl1cThlxKuuHUx1Bmp/QcUZMHxL9x7V6edsmtUDy9O7aemoWSik7F9XEqZFKUo1jkeTT3QUUUVw6FFFFABRRRQAUUUUAeE1B8T4pPhtnHU+ftXXF9fJKLy5E+fmPaorbTtCgvikZ9zcN+mJxFFdxRFOZEcHFFdxXu2jJ3AnFEV3Fe7aMhgTqnfiBZvKbOoskA2hcDbmAXa+3mWYCce5p1xLtE5dltG1ZtIxRtTdYEFlAJCW9w3CTG6easIxTJXthgdxugAE3NQt4ruMhmUle7SR5R9Kyry+paZU8OXfHH3NWysauqNTKj2zz9iC1mqJuXbOq06/ura3bjgoV2MAysGDGZBGBNNeGdrUF9kMi2VVEYhlkKSyjxDnBjMTtqc/6LbZlu29PpfNWW6PlE2SB8jXR0LXW2ai2gTBhlt3QT6MrKR77a8/J0uiwv3PQxVXq/wCCB432h0TMhuEMyZXJIBwZhQRPrzp3wztCrKWtW9yDmRC9J/MQeVSun4Fasut2wtlLqZVha8PsyE5HznyIpgeE6gW7llLlu3Zu3mvXLaqYdmIw0tOwARs5ec1KCt3H1N+/ocn+oUvSkO9Fx9LgU7XUNyJRojoeXKpYGaZ8O0j2x4rrPjrTylJYzsNxzjc5uIGBVhIIIIPUHBFNOJMgUI6naw2hgpYKcAAxJA9eWMmnpry24IBHIiR86EDEuy2sC3mTIF2JG2ALyL4jPkyBQP8A0z51cIqgay21pZt3G3gKbaFhLG0xdoJ5sySp9AKvuh1C3baXEMq6hgfRhNep8KuNdLQ+n4PK+LW+itrX935HGmvtbaVP+hqyaPVrcEjB6jyqs7aV09woQVwadrUlNfMRoVnTeOhaaKR0uoDrI+Y8jS1Z7TTwzUTTWUFFFFcOhRRRQAUx4pqtogfEfsKeOwAJPIVXb9wsxY9auoQ1PLF7ippjhcsb7a9213to20/kzsCe2vYqB7Rcda1dt6eyEN11ZyzyVRFxJUEFiWwAI5GSKaaXjerQk3bdrUL07iUufyXHKt/OPak6l/b06nlzlhjlPw+4qU/MhHKLTto21G2e0OmZthuC28fDcBQ/+4AH5E0y1na22jELZvXVDFDcTu9u5SoYDdcVmjcvIGZxMGGPOhjOVgX8mecYeSf20RSWg1iXV3ITzKkEEEMphgVPIg06ipqWeCDjjZmK8Z4baZjpNQ7Wr1m63dupwVuNvRs8wdwE+YOcVD6fS8SF17S691CmJOouwVPIgCcET9DV0/EG/b1N/uhtX9nIDXQs3NzDcURjgKFKyTOT6VUb3AbMyjXg/wCtrkn7AVmfoaqk3Tls+5sxuqcox8yO/wAi5cG0C6WyQ1wvku9xjzJ5nngf/Nct2j04+K4qAiRuMTkhhB5EEQR7VS3tXQHXvHuhl2ghwpQzzMLnE4xmKcaDSvYtXbdoqRqFW3dL5OwGTsJ5E5B9CesGlF4PVk25sbficIpKCLDd7XWdjuiu6Jg3Nrd2GPwg3ACqz6ml+BdpbWp+GVOcGD1gCQcGCDHrVbbSwpS34bbshup0cWySs+xM0x4lorqqrWXI7olkTkMnc4wMyfM1ZU8FxF6XuQh4o3L1LY0yimnCdYL1m3cBkMoP+v3p3Xn2sPDNpPKyji8+1SYJgEwOZjMD1rpWB5V7XFu2BMfmMn3gD5cqDo34rpi9s7TtdfEjASVYeQPmJHzpX8O9btL6YmZm6n+KdupQDptfa0f+ZHSlqgOKaPu232T3dwP3u4kxtkC+NoIJBXxFZzT1hc+TVWeBC/tvOpPualFEV1aSFAJ3YHi8/XHnXUV6vJ5PApotQbbT061YFaRI61W4qV4VfxtPTl7UvXhlakNW08PSyQooopQdCiiigBhxa7ChfP8AoKiop7r2lz6YHyyfvSEU7T9MUZ9X1TYlFVbtJxV7neabTyrARcv7tot7hICwJdo5gFY/UDVn1t/u7b3CCQiM0DmdomPt96omjKhYBkgktn87Es5PqWJNZni3iDtoJQ+J/wAGl4T4ermbc/hRWNRpH07i8ly7fYAKe+d2uFcgFFy0TJggD1q29m+FjWp3t9riWQxVbdslCxQwxd+e0nAURyMzMDghVBMAYyepjlJ5mp/sV/8AYaT/ANC3PvtG6fWZmsS0nG4m6k1lrG79/I3rmMqFNU4vZ546f+5HGt4ZpUtMV0dk7FLR3aszbQTEkGSaiuBagPfvW7mjtrZULcD7FCTtXwMIBLCSZ8varHeuhVZmMBQST5AZNQKudSLimXSYa2HCjowEhd5xEjdBBjka09Qho22FdTpNHet77ZtWgXAW9YKoQ5IAAdepMDaZBmCKQ1HaB9LbYatQ1wQLbJCrf3MFWAxi00lQQSRmRiYgdTqNzardhd+jHwgAXLN7e+IAnYbY3egHSve3XHbIt6a1fKlXug3N6ggqgJbpjmBI/VV1KvKD2KK1rGot+nUpGr019XddRb1KXHZ7ptW7TEgXGJBN0TvHSVjlXN8ygVdPqEIghxYuFpHKWYEkeYnNXG3qdemnVt11rtpC2jRNm5bedpv7hucFYBBJB2rjcJq4dhu113iVgXwllDbYpctG5GSAyk/umMQZEEdQeVOwupbrHHfr+wi6K7mOjhbi0rfs+qH/AJiWnViepIGTJnmDXqHUKCRY1FxQMTprin5sBB+grbeI9pVt3AWv6OzCsIOrkS0QzW+6BaCMDcOZqv3OM2XA7ztEhYMGhEsKnhO5QFgvGBMuZyDgxU/1EuhzykZvZ1TkZ0+pU+XcXD9wtdNqSOdq+MgZsXOZwB8PnWmN2ksmA3GNG6gq2NOwMoQw8Vu+siQJHIiQZBNerxXQXyw1PF0v+KUt2yLKW9plYCHexGMs5yMRU1dVOxHyolK7CiLDqCYW84CspBWTuiDnr1HnVjprpLdoXNQ1lzctPfYqxdnnaFQncxJPiDdaXvXQqsx5KCTHkBJrytzvWl+56S32pRz2O6K4sXQ6qymVYAg+YORXdUF5wyncCDAEysc5iM9Iz9aa37W66NyArtKq3Xxg94CPIgLFL39+5SsbfzA+pWCPYbqWrucEcZLL2V1gvaS0/Igd2wPR7RNtx6+JTn286lwlVHsWxTU6i2W8N0Jetp5FB3d6PQ/uj7k1c9v/AD/n/Odeut63mUoz7nkbij5dWUOwiVpSw21gfKugtAWrW8lSWHkm6KQ0bSg+lL0k1h4NBPKyFFFFcOkMwkmvNtKUU3kRwRvHtAb+mv2VIVrtp7YJyAXUqJjpWQaqwdLqb1i5cNxh3ZYhCFAZVjzCruMCTW5Uw4nwe1ft3rboIvJsuEABiIgeKOa9J5Urd2sbiOH9x6yvJ2ssx3XYym9xYu7gHw7QAsdebNPXJj5GnfZfiRW2dMTtAd3TPxByXYfwknHrT3jf4cixZOos3rr3rcu4c+G4oHiARYCkLy9R1rO+Ja1iD3exBmLpO0DIKsGkAmZMgH0zWGrSdrNLo1799T0SvKV1TbXMX799DTOIWTcs3bRYqLiMhPowikOE22s3r1xbrRcK+AsCkKqgNEYMgj2qG7Gfh7f1Kd7q719bTCF3GbjDoQtwEW191JOOVWHXfhRYa6DaKJahdyMrszFZ/MLigg4O0g5HyrSjbTayZc7ykpYxuNuJ660++3cIus4g2l8TNvwBtXIn5VIcP7Dm9auPqibd65s2Ku09wto7kXIIYlgGYZBIAyBVn7O9nLOjVhZWC5BZjEnbhQAAAqiTCgACT5mpaKao26hu+RG5u5VdlsjA+0d7V6O+9nUvdZrgFxntMdrrm2rQu0j4PhHL15mv6D9m2qzMpbvbqRcAwkLctnIwdzXBnnnyFa7+LWgItJq1Td3QK3Y5922QfUB/puPrWVcPs6c6C5fukFjriFViIKbV3FUPM+MEkfpXyq2tVjDQ/wDJLb59/l1+hVTi5J/sNtPxJldrkfuJ2gKvIDAYQMyZp1a4jevf2VsIv6rnP5AGlLPE9Mo2qyhfKMU6v6tLQXvNtsOodBIkq3IkflPoc8vOnlhbORT9BFeGE/2tx7npML/KIpy4FtPAonkqjqxwq+5MCuRqWIBS213cocG0C4hsgEqPC46qeRqa4Hwpi63Ls+EAqpQqN7AEyGkyhlQesE+VL3F7Rowck030LqFrUqzSxsTPC9GLNpUGYyT5sx3MfmSadRRXNy4FBY4ABJPoMmvHNuTy+T1CSisIZ8EtbLCJ0SVH+FWKr/7QKfU24YZtWzylQfrmnNEviZyPCCk9Vd2ozASVUmPOBMV7vO6IxtmfUGCP6femfENT3ascks9tVz1chcDoAM/WiKywbwiS4TqQup0zxl2NrPPbdXcfbKKflWh1mD39uq0Y2nb+0KS/QfkAPqS+PY1qW2t/wx/0fqYPiS/rfQ4iiK7C17trQyZ+BxoTg06ppoxk07pefIzT+EKKKKiTI3bXsVF8U7TaWw5S5dAIMPAJCYDTcYCEEEHPnVE7ScZ/a3Zbh/8ADbyLaD4bgXlcY82nMDlyPPNWSqqKFZNR5NP20RVC4L2suWLS2btk3ii7UuK4A2phRcLmd0RkBpyTmluF9t3N+2l/uFt3XKBgxGx9pKrLYeSI6GTQqsWCcXwXfbUYezek3b/2XT7wZDdzbmeczt5z1qYiiKnklgT215FKxRFGQwJ7aNtKUUZDA3v6ZbilHVXRhDKwBBHkQcGsS4v2W0+zU3bgW2h1zJatr4FCJeFoxESWVWgDHUZzW5X2hWI6An6CsZscJu6zT97dcoi2IWB8fgDEr5IWyW5t6ACUb+r5cYyc9MU9+7/xS+fXss5GLeGW0ll/x+/0HnaH8JtJdZ00DizftBS1tyzqRckqTuJK4ByMYrPF4VqtLqm072rTXLbKG2oCJYB/ijPhcGvovhXC1W9c1IJLX7dkEdB3YIBHXII+lZhpnTU6rUasEMLl5th5wLcWAR7qk+zUXslCnnBdZRc6mMi/C+8CxcjEQRGfoae0UVgM3UFMuKEsFsr8V5tv8A8V4yOX7sNB8yKe010NqXuXm5sO6tjyRDLN/E2PZRUo7bnJdh2Y6CB0HkOleUUVEkNdbrO7Kj9R+0hf6lahlul204IO65de4dwE7LMheWCBuSDziPKo3tRxBg6ofjNyAFJnaZQz6QJ9wKcdmLveXbt+DstILVuIztLF9v2HyFMKnphq9+/+Bdz1T0kxxEtbuI43Fe8s3GMyqdzdtzA6blLT/grWuKaxbFp7rztQTAGTkAADzJisc4hrt2ivsTLKpYwsYaLiD1IQqCR1Bqwcb7UXdVbXdbFi33guEbtzMgEojCPCweGMGMAZzWjY1NNNp9zK8ScVJS+RZ+zPakam41q7aNi6NzIs7le2Igh4ALCcr09jVljMdfL/AGrHdJrHN0PaZrToCFuDacPhgVYEZAHSRTI6RQCLcW74MpdYeLvBkXC3U7snz602q+25lqqsbm66Yc6cVQuG/iCqLcGqt7biwbXd5F6Y8KAmd4JyDgAbpiYW7J9rr17Umzqe6Tega0EDZcT3lsMT4oUAzAJk4xUnJNjMZR2WS70UUUFhg3FLzJeuqp2hbj4HqxJJ8yTJmozWcRCEM7ZJAGCc9MCpztpYCa7UKOW8N/Oqufuar37KszEn19Z/1pV8ma9pPI/sa83ANzEI+eWYOYjmPanQuqR3dsTI5x1GZIIzUbTe5eJAa34sxz9dpM+hrhFGgr2r1jW7a7rSsBD3Qu4uR1C4VATBjPl61aex/GW1Nphc/tbbFXhSAZkow5jKQYBMGayNNS+0ID9OeelWXsrxq9pO9lGuB13IsqALmFl2J3KNoHKeRxV0Krzuy+nUbl6jVdte7aq3Y/tDev3Ws3wpYJ3iuiMqwGClTJIBkgjOc4xU5xfjVjTAd9cCkglUEs7BYnbbUFmiRyFXqaayMLDWUPYoiqsPxB0hhlF42/zXe6IVY81aHgHmQpAjPWrSL6FtoZZIkCRMHrHOKFJM6sPg5u25UgdQR9axnjHGr93boij27wZbN4CVLMzd3uQ8+6OXB/MPYmts20yvcGsPfTUNZRr1sFUulRvUGcBufU+0nzNU1benVnGc0m48Z4+3vcshOUU0nyRnaLUHTaMrbP7zati0Tn94wCIT7fEfY1RbVhEG22NqgAAeiqFH2Aqf7Wa43NX3Y/s9Mm5p637o/dwf7tsk/wAYqDrM8Qq6pqK6GrYUtMNXcK4RW3MSQVMbRHKOcnrJ/pXdJ2XJmeYYj/T7R96QHhPiGsWzbe43JRP+QHzMCnJsi2BbX4UUKPZRUfxpAyIhyHvWVI9O8Vj9hUhqrwDwSAWYhR5kAtj5An5VLHp9++5zPqG+t0ouKFboyOI87bBx9xSfENb3Vo3CpxHh6ySBE8ueJp3UX2kvKLDhmVSVaA0ZhTHMiIYqZ9vOiO7SCWybM+4jxV7jAwVu3fCo6on539zkfwz1rQeCaVdPplERABbaOpgTA+VZ9oFU8SPeNAXbHXEKAAPc/c1pb6rwW3USrFZnEKwmf6fWmbjZRiuORahu5Sf7Eb2p082LzsYUWWUAeT7dxYem0R7mmFpwpmAfQ0vx9psazLE9xBBkAFC6kgdJ/oBUfqbm1CSCcRA55q+1+HBk+L7ziOruqzjwboEDlIzRdvM3xGYprelVkZ2gY9ufzia40mpV4YGN2Ap5ypIbHv1pnBkY2ySuj12wQcjp6VM9krjXtbZTAG/fkchb8f8AlFVDQXi4LHEx4f0+EEj1yZ+dWbsSrHXWNpg7pOegB3D5jFdXJKK9SRt1FFFNGkYf261AOtvucCUmekW0B+9QIu8pBEsV+k59sVbO1vZu9d1Ny4lrvFYCIZR+VVIhmHlVb1XYfiFwMQgX9Ie4ojxT+Un8sCkozi1lsz9OWQ2r1uWR/CF8ZIPxKD4VHqRHzpe0kBfyGX2rJjnKk/KMetca7sNxYXAVshxKsWW7b5jPJmHUnpXGk7AcVdyrW+6DsC1xrlshZMk+Bi08uXlU9UMfEvuWeVtyPU1OxjLZHinygCY8813e19wFgJIALElolhBUR65z6U/1f4WathB1dtvOQwORByJ+npXB/DXWxtD2J5m5uaS0HIG3AE8veo+ZT7kfLFeCcaZblvUBdty2xgMxUXFKspV9s4lpGDlRTjinaQ3tTvd+8faQEACrbQkEgGJYyF5/aofhfYniR8F2yojm7XUIbxD9LE8gDyHKpm1+H2s2kd5YVicsC8kYn8vMxXXViljJ1qWNOdiM4vxMMmZXbExH5yADnBE+eKOIaw3Ffb4rrCe/YjeXIwxZRjEchERFM+O9iOJuzAWUdVMKUuICwEHkzjB+R9KecH/DzXtam73VpiIhmO8gfqK7l6CPIYo1wSzqBU2lyXyx+JNwFUexaZmU7Cl4keCNxuEoNogj4Q2SMdagu0nbX9pe2XV9OLS42OZN2QHdSpgoPDtLQTLSoqEs9i+IcmQblG0OlxNrLiMHIPyrnj/YzWLYLXGsgQguMjGQCVBAkZ8RJ+lS85PbKJ5nL0k5p1Y6MC67s9+bj3CZc983gkjEhSoxgACIAp7SWpUB1QAbUIAg9ESF9v8Aavdzb42+HbO6fzTyj2zNYs5OTb+p6uEVFJdtjp0mOeDP2Iz9f6Um94xc2ruZOQ5SdoYCfmBSjNygTkfQ9aSvPuFxUaHAj2LCVNRRJnt+4qm27/CtxCf4jsH3YVzb1U3WtkeIeIY5qYEz57tw+VCWzctbbqgblh1nz5iaq17jF7RpsvqSygql3buFyOUEcjAkgx151OMNWy5K5S07vgtAC3DuDBkHQfqUzM9ap/bbX95eTTAtt2sbkQPy7gP5cTy8XmMRvB+0f/htjFY2sLuYIEHbtHXcMYqH13G1uBWG7elkrECAzeGZmTgnEdfemqVCSnuuPaFqteLhs+R32Vvd9qWuMhYm5bhVjAAbz5gAA/L5VpGrYW1uS4VSqqgydrQwGAOuI9qr3YDhhXSB1IDuymf7oIJE+on60txS4lp3RWcFilxiIOCbreHM85HpK1Gs1Oo0um32wSpJwppvr/uNuM8QFy1dtqzHc1u2pjDBpLNPMx4p/wANQ+s4+q7go8cwf0wCRMz5Qak9LwVuIXhpVvJae0veOCGMyYEBYyAQTJHxCn3FPwq1hKhNRZur13KU6QSQJn60zbuEI+p87mVfNTq4fQrY4qFK+LcQigxkvtZlYmfMZHL4s06GuUeJmVOoJ/SR4gP4hPrUla/CDVkZv2FP8Z5xJkLTvSfg3cO/vtUp8MJsUnPQtujHoPqKudWl3EnTj3Ifh2t7xE2kbvzE9QpCk8syP61N9mI/aNMoMhb9pZ9nUVIf/StrThtPqoEZW6hOTMxtYYzOfIVaeznYNLdy228nu2RwFUKBsIb1kYioqrBvCZW4b7GkUUUU6PEJxKyEYRyIppup/wAe/Iff/KojfWPcJRqNIWntIcbqN1N99G+qSA43Ubqb76830AOd1E1F6rh9q4SzgkkR8bjHoAwAPqM03/6HYkGLmMf297/+mfnXdjpNlq5e+o5sBPmQOX/BUMnA9OCTsLej3Ljj+V2K/alG4TYMzaUgiCDJWMjCkwuCeQo2AkrOrRp2sDBKkg4kRIn0mk+J6YXbNy2QCHRlg+ox94pta0VpSSEUSADjEDMAHAE5gdc0630Z7AY7c4+9sqXQG4AVLTADKNrKRGPEHE5q1DVkuVCgiQJmPDyY8uYPTqKhfxP4Qlt+/DIq3jBDc1uRkgR8JgEnoQD1NQel4uwthtRPg8DAYKggCQw5/CrAmckrUpUk0mjft7nXHPv5ly3siKiESjWkJYc1JUMcciVmPWmt/jG1ncqRbtkqxnmQW6RPTHOdwqC1fGwYubjuOFE+EnIQ49WQz5CnPANV+06wLuLJIvuYxtsmbXtJKT/hIzVapvGWhh1N8It76eArmQxWNs4AmZI/Vy9s1H8a4YmotNbcSDBHuMjPSpPUXdzE0lVKbTyi9pNYZlGt7DOrNtfAB+Icj0EjBBznFMeDdlbl5zbMqdpMkYDAgQfSJyPStlIppqbThWFkKpKmG/vSIERkROabje1cYz9RSVnTzkiQEW01om4P2ba7Mp27iBIGDJHKR1qo3uLlme/cgKjbbNvzYyTPsSsnpFTvaTXEtsS78bkHaBhFA3q0jlIYzz5DrTW12Sv3LVnU27e+0h8Fn87KSJu5IBLZO0nyPpUqSWMvr7/krr1VFrf3/wBDnsLZ/ZWs624SGvXWR8HCPvEx0AKq3oB6Vs+6qP2ZtO7rv072Us8hcjJZSojJ3QpJJ9R6xbXvgCSQB5kwPrVc5OT3Mq8cNfo32HfeUb6ZWNUriVYMJIkGRIwc+9Kb6iKDnfUtwa2YLHrgUx4Vou8O5vhH3/2qfAp60ovOtl1OPU9ooorQLiG7SGFT3P8ASoHvKt+u0guoVPyPkapeqtNbba4gj7+orLvINT1dGL1U85Fe8pHUX3HwKG92j/LrnPtSXeV73lJ5Kw0equMB3lsIfzQ8gYkxjPix05TTnvKa95R3ldbAdd5R3lNe8o7yuAOu8o7ymneV73lADkvTS1auBiTeLA9Cq4xGCB55z7V73lHeV3IEF2o4WNSbgYwRZFtTzjvW3OY6zsUfWsg1ug1WkJVkLW8qQcqVOSMcgeYjz85Fat2p4Zda4upsu5a0o/cAmLgDeL3O0tA84rhXtauySp3K0jIIIIwQQcgz0q2NV01nlfg2bSMKtJRTxJGP3LO8zacGci2zQ6nqM/Fy6c6vn4WOQuoLyHhEAPPbmarvGeyVy1B7slQOawRjnJ5x1Ex6kdIzg/ErukYglrYYjPMgjAkdRzBHp6U3UxVptRZ2H9KonJGwcQ1fdJu2s4Ezt5gAEz9o+dL22kTBHPn6GKpeg7U6nG5EcGTuHJh1hwYEHHLy9TV1RpAI5GsucHDZmlCalugLDl1P+XOo3ity5btHYfgtk7zGWWAoYeskyP00+1FgOADIgq2MHwkMPlIz6VH8fvkIYAKAHcBznmBHqJ+1cjySlwV/sv2dbU3BvnYoU3nMSxwRbHMZKhmxyIHWtVtwAABAHIDpVX7Da8XNIpAAZWZbgH65n5ypUg+UVP8AeUxUk84Z5e4qOc2O+8ptrNLbuiLihhDLBmCHEMCOoPrXPeUd5VecFJwvDbY3QGhgVI3tG0iNu2YAA5ARFP7IkhV6wAPsKZ95Tzg7Tftj+8PtmpR9UkmdW7LrYtBVCjkKUooreSwNhRRRQAVEdo9AbluUWXU48yOoqXoqE4KcXFnGsrBmbPBg9KO8q88X4LbvgmNrxhx9pHUVn+pttbdkYQVMGsivQlSe/AtKDiLd5URxTi1y28C2SpACNEhnaQFZpAtidokzzp53lM73DrLtva2rNmSRz3DaZ85AH0HkKqi0nuRWBgunuXLrEXi0q257dx5RvCyL3YfuwdrYO38onnStjjt9gxWzvKEh1hlIO0EDc3xNlZAHImPWVQgCAIHkKZa3htm6VNxAxRty5IgmJOCJ5DnUtafJ3Pc74VxouCbm1QCADBUbixTaAxk+IETAp9rUZ1hLjWjPxKFPQjkwIPOeXSmmn01tAAiKIAHLos7c88SfqaX7yotrOUcbEtHomSP3914JJ3bTIOY5YEycZ6cgBTy/q1QAswEmBPUnkB5moXjPH7en2hiNzzE8oGCSBJOSMAEmmvDOMIpuPcubrk7S8AKqc1VBJyTMj48iQBArrUmtTGre2dZ7vC7kxe1OoaO6tKinm99ipgdRbALH5lahf+n6izqGuo9u8t2DeRVKeJcBkBYidoAMkTUwmoDANODnOD8wcj50nrNclpdztAmJAJ/pNQVR8JG1Ss6VL1R5759o7vuu2WO1cSTjmeRnz5fOs/7daNAzAlpkMAQIhjkgCDAmPpVws6i3qwDaTvApMXHVltqSpBkmN8gkbRMzmK6udnLD3FuagtqWX4UMLaU4wqjJXHJialSapyzIsqLzI4RkXDeLG0YYC4nMofXqp6GK1Hg/Gg4lADaUAPJO61CsTuU5IlV8z4qs41ZA2qFRfIAR9Kj7Whtq25UCkDaCP0/p9RPKZipVa8Km+nDOUqE6e2rKO7WoDGIPoehGMg/OvNRpwysAACwyY5xynzpakdVpluCGnEwQSCCQVkEdYJpfYYIHSM+iuk87JEvH5VXk8eYJ2n+6AelWu7qvDuUbwYOCMg9R54zUHxXW27LIXuFSRtK7S3eAyAOWDuzP1xXnAtQLYNguPCZtqTB7pxuRY5yuV8/CKv3lHLMPxC3UXrj9Rexxu+z3R+zMqIVhmmWkHfCgZPKIxByRyqSsa0s0G26+ZMRnlmcn2mPOuRe9RR3lRck+hmZHfeVNdkV3X5/SpP1xVa7yrn2FseB7hHNoB9F/3NXW0dVVEqazItFFFFbQ0FFFFABRRRQAVUu23CiQL6AkjDgeQ5N8uXt7VbaCKrq01UjpZGUdSwY7vpG/aDwSWET8LsvPz2kTWg8Y7HW7ktZPdN5fkPy/L8vpVT4h2d1Fo5tlx+pJYf0kfMVkVLepT6fYWcJIr97hatG65exMRdYc85iCfnNNNX2dQtvtXLti51ZGOR1kHmTzk5mpUv0rzfVSqSXDOamV/Vdm7zHGsuMIiLviE9TzEYiuLvZzUG2LY1TLiDBcgjqNrMQPlVj30bqn58/aR3WylXOw7rBV7VyBnvA2Yk+Z+gioduzepDFu7ullwArACP0qd0hecVf9fw8XZl7igxIVyBjmI8iMEda8scP28rt48ubzyieYwDHIYGYiaujdSS3f8E1Va6mb8R0OuDbTbvkQMLvYCR+oTNFvWaqxdtnUC4y8zbeYYeRHUelavvrliOsfOj9WsYcUTjdTTyVzT8bt3HG673bW5w6tuUAZNuz8FkRywTFStvtZpZVO+BJGXMAfxHAB9Km9HwO9c8aWCZ/NtAnp8R50y432b1DJt7lkEyzG1u5ZAiCpB6+nvVTipbtPHv5DkfEpr+38jH/u7TdHBzylZI5SFJBIrxe12nM7SWI5AQSfZVJby6daZ63gZa3cQXASVCpvQEWwPLqWIxJNc2uButu1bF0L3ZksqkFyP1ENkf1+Vc0Usc+/sS/1SXZEsvGmYSli4fdSv/7AUwvcS1veLtsqEYj4mWeTEjBMfl+hpx+wfvLlw3bk3F2gbsII/IIwZzTpOzj3Vtjbfc28qw3AzG2TtABMEifU+dRio52WSqXiVaXGF9Cp8b0+ovOFctliAgW46cpGfCu04E8pnyqNXso15puXbgbYDHctiJBUDG0DpynMCBWy6bsbqmAJCJ/ibPzgGn1vsJcjxXkB9FJ++Kbh56WIxx7+YvKrVnyY7Y7BFSGGoI2/BCwR1yQ3n5VZ+E6e/bBF68Lo6QpBznLEkmtG0nYVQZuXSw8lEffNTmk7Paa3ysofVhuP1aYqXkV6nx4IaJy5M/4JwXUagA7Ao6tnbHmCQN3yrSOEaHuLKW5naMnzJMn7mnYEYFe01Rt40t1yWRgohRRRTBMKKKKACiiigAooooAKKKKAGus4fauiLltX9x/nVV4p2FBM2H2z+R5IHsRn61dKKqqUYT+JEXFPkzN+xWqBwEPru/1Fc/8AZmr/AEp/OK06iqP0NP5kPKiZj/2Zq/0p/OKUsdiNSTDbEHnun7AVpVFH6Gn8w8qJWuHdi7FvNybp/vYH0H+dS+m4RYtmUtIp89on60+opiNKEeETUUgoooqwkNtTw+1c+O2je6g03/6Fpv8A8Fv+UVI0VFwi+UcwhppuGWbZlLSKfMKJ+tO6KK6klwdCiiiugFFFFABRRRQAUUUUAFFFFAH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8" descr="data:image/jpeg;base64,/9j/4AAQSkZJRgABAQAAAQABAAD/2wCEAAkGBxQSEhQUEhQUFRQUFBcVGBQVFxUYFRQYFRcXFxQVFxQYHCggGBolHBUVITEhJSkrLi4uFx8zODMsNygtLisBCgoKDg0OFxAQFywcHBwsLCwsLCwsLCwsLCwsLCwsLCwsLCwsLCwsLCwsLCwsLCwsLCwsLCwsLCwsKywsLCw3K//AABEIAL8BBwMBIgACEQEDEQH/xAAbAAACAwEBAQAAAAAAAAAAAAACAwEEBQAGB//EAEAQAAEDAgQDBAgDBQcFAAAAAAEAAhEDIQQSMUEFUWFxgZGhBhMiMrHB0fAUUuEVQlOCkgcWIzNUYnJDRLLS4v/EABkBAQEBAQEBAAAAAAAAAAAAAAABAgMEBf/EACIRAQEAAgICAgIDAAAAAAAAAAABAhESIQMxQVETcQQigf/aAAwDAQACEQMRAD8AwGFWKRSacI6QV25T0tNKYCgYjVQxqa1yQCmNKsQ5pTGlVwU9iocCjaUoFGHKhrXIw5IDkYcgeHIw5IYUYKCxMiFBYuYYXVHWQBK6UBK6VFGSolDK6UBAqCUMrpREyolRK6VVSSoUSuRHKFyhBBQlEhKASgITChKKU4LkRXIPM0HI2m5SNEYddcosXWvTWPVNrk5hRFoFEElr01oV2GtEx99qbMJVQ5RG+/ToiY5a2hzXIgkhFdNhrXI2lJATWuVDaZun0Wzobz5dirNN+4qWlNjTp4d3LQ6xr3FXK3DZmTB19kW7IWdQxrm9Vd/HExYadUVn4hkOIGyN+GIbm2KbXZmMo2uMFsmIQZ8qCUVRsFLCgIKJUEqJQFKhDK6VQS6UMrpQTKgqJUSgJQVEqCVRxQlSoKASuXFcg8fSrW6K0ynJnRvPaeXaqGFqC1pI56eWquMHsl77N2Gmc8hG3M/Nc5OyLAaJgEa7/VNbTdsCey/wVH18mRYcth0umNqdngEqLjKZ3t2/TVXGugW8TbwHzWax55p7XKCw51j8UbHKudCipOsFd9KtNfCaKvJVWuR50D6b4Rh11XDk0EJsOlMa5JCIlVVhgWkxmiz8KNO1a7W6JECQllWXsSXNViqVZtyq7greKIlUqhU32gSVKXmXSqDJUShlQSoDJUSolQSqJXShldKCZXShBXEqiZXFQolBKhQuQeMoOpsu45zFmCQP5nfIeIU1sWX3PYI0AGwGwVCm6/zVjPLddvBc5Vns5j09jlRoukKwwnkUKvU3qzTKoU6icyqssr2ZRhn2VdtRHTfr2o1FrMiY5Vwja5UWAeSYxyS1yJVNLjIjXb6K3w/BuqGAs5i9T6Nhw94uiDAJGWPjKqn4XggaQXP7o+cq8cG3mfJaLGhFlC0jKfhm8yqOMexm9+S28W4taSBJGy8PjC7Mc1jJkcvFSqGvUklKL1AchlQECplCAuLlRMriUC6UByolCXLsyImV0oCV0qg5XEocyGUByolDK4qwFKlBK5B879YLRYbg7HonNcANPBZbHqzRcVxa00OHYvJMeasv4m92sAdPBZFB1zewsrNMTYLXLSZYy1dZVTWOVFphOY7wURosfunU6krPbUTqT4KyLjHTKc0iLSq7U5sWV2pzKiY2rdVoT6NKSEVaoiSAF6/B4+l7FNliSATAIntlZvB+GkEObe183gREL1OH4ZTEHIJF56rclSrdMckwrg1EVpGdxfFClTc4mDEDnJ0j4rx7KFSuHPkGCBJ1NvovW8Z4X6/L7UBsmI1MWSMTg8jHR7gbo0HMZPtDXl4qXtXi3WsuBW9R4I6o9weS1o5XOvPuPktAcEaBEmIiDp29qaV5JzY8EJXr2cFY3SxiN9D3pLOAMa4EE2uibeXiEEra4xw4NcXXM3gTqd+XcserSLdbX0370AEqMyEuQygYCizJMri5AyVEoJXSqg5XSgldKA8y5BK5UfMKbleotHNUGOTBM2nuXmrZ7CBU6LQpAbeaxnP9paVBxA37Uyay+FvNz3RADRAw+CLr5LMyZHTVhj7wq7O1OYw7CSryTSy16cx10FGi6LjfROoYdxOhTZqHUWGR96r0fDuGyQcu95VngfBGloc6b6giF6nDYNrdAuuOKbMwdABoERb72VxgQMCMLogwFxC4LkAOCWQmlLKBZCghEUJCASFBCIqCgrYxhLSBr107143i9O8zJ3nruF7DH18o0LjyA15X0BXiOI13Oe8uEHlrH38kqxSLlzVAjdcXKAzolyuDlIKCMyNCEQKCF0qZQOKbBqUAK5UfNqdM2Vqlh9iO7tT6NLnHiB81dYwfmYO17fqvJZl9NWsPHUi0iRFvgtGnSIiBbVTxlgLBDmuPQg8uWiv4E0jTYXPAOUSLk6DkFq45WRb3Ipta7ZWGUH7Nkbq82rhxpnd2Mf8AOFpYHi7Gxlo1Cf8Ai0fFyk8d+UZ2DwL3H3dl6LhfCJIzA+Kr4TimIIhmHc7qSfk1aHD6WNe73WUgdXGXEDo0m57l0mEiM3iPEjh8TkEFgAkc5Am5X0PhuEp5Wva1vtAEGxtFoK8jV9B3PqZnVS+YOYxM72Gi9xw7C+qpsZJOVoEkmbLcnaXRoamNXZUbQtoJpRAhDIRiEHBwXZgue6ASdAJ0O3RRTqhwBaQQbgjQoIcgJTHdyWUAlQVKFAJnohJPRFCFyozOJVXAHTSPFeQ4j7xmbr1ePZMwPNeYx9I3sfNZqxmEoC5A8kSoeRNphQMD12ZLJUtKKa1yPMkgqcyIZmXZkrMuzIoy9clkrlUYOF4Uydl6PhOBYx0gAyI02XmsNxHL7w16q63jJn2dIvzXC+SNmemrQQ0bhp75mJHTL5rT9EaFH8PTFQUw+DIdGbUwYNzaF5+vi3VQ4OJIN73Hd5p+ArQ5vRT80ysS3rp73DYWlq1rf6Y+I6LRpUgNAF5nCcU9W6DJDtNNe9b+Gx4MNPvZZyiD2we9dZlEaDWR0TqX3Yqi6q/UNd35R5Sjw+Idq6B3X+i0mmu2fuE1ruvwWaMVPuy7vCP1/O3b+hVNNGVId1WacZ1t99FXxeNe1hcxzTlvDi4SBrBA1Q0o8R445tc5GtdkLmguJhsey4wN8weOwBV63pRiIkGiO58+ZVXD8JqVcrszW5gDBk3dc3FjcnxWl/dF2rnR/LA8ytsVQPpHiTH+I2/Jg+a1PRziry9zKhDi64IAF97CySPR6kz3sQwdr6TfiUzEcKbTIyvM5ZDgWm0WIgX1nwTVV6IvQeuG5WJhcW4MBlziQDJJJP30UuxROoIM7yPksba41tetHNQ6sBzWI7ExqT3XSnYw/wC63P8AWycovGt38QNpQOxQ2v0EErAdjo0jvMnwCW7FVToDHYfqnKHCtbiWUsMODSegBPSdgvP4hoLRlBkagEkHyhO/DVX6z4kfJKq4W0Eg95JU2aYmNYcxygDmJ+fNIDDF+pPVa7sMN/h9VXxBawSYgdVNtSaZ1Oidbeaa2irLKsiQCQeRhVcXXDdQBPemywDnxr5IM6Gq0g/d0EEKM6MJUhKaVwKu0OzLkolcqMGhwp7tgR1OnitbDejziRLmgdoVuhSH5R3rXwEQCA0g6EaeK43xx0ZWJ4G2k2QQ7vB8k/hfBQ+94nYH5hbFcnaOyFp8OYYEhvn9U4Ta+op4XgwB7hc7+JC06ODYJmM2x/UK42l9iUwUTsT4rpMdMKsgCxd3/qkucTo4eIXj+N+n9SjVqUm0iSxzmEvdb2TEgAdFo+hfH6+M9aXsZDC2IaYMzPtTc2HimUsajfpioDe46QnPM6ypeamzB5/VDnqbME84We1DlE28YPzU4thyHSXNIjtB32Rh1X8jZ7EWeoB/ltnn+idjLwOBIaCXuaRMNI8BPejx3D873PHqgHc6Gd07y/1gnwVx+OdoWt7L/VT+PduGeBnxlameUTiz2cPcwZWvqwP4baTAN/3nEeS1apa8e3Qc6AAMz4AAaAJA10SGY903ykdh+K78S/NbLH5ctvqn5MjjC8NhyGgFsG9gZgTbyhMfhpNoFtxmJv1VumarhIyjrlRmnVA94eGizq03HhPSriBb/gsqPa9paS4DKDbQEXP6Le4PVbXphzP8QiA6Sfei9j4ryfpwXOqNu0kOeCZaDMgR5ea1fQem7IWtsXF2bKZBLIvI6PaFu4/1X5ekGGqbMYO+/wAFQOJcZGYkgx7IEeJVfiDcQKgbUcxrXlzWuLnTznw6akIg+lTBaarLG+s+AUxx+2crddJqVCPeLvH6JZE8/FLfj6H8XwY/6Jf7Sw/8XvyP+i1qMbzMe5rRJB+H1XluKY97rEBrSSQBrY6E8wvSPxVBzSBWYTG9vjC8dxh7g7K6DckEb5onTqJ70121LddrXC8cQQ0kwbDoVY4pigIaRmOt9lg4euGn2hIXVqxJknp9E49rvp6DC4gvbJgEGFNQHms3hNT3h2fNaOZc8uq17hJMarvWIntnVCWgJtzuIgVC7RcrtB4fEh2cX9mWmexaHA/ZpMGkCI5XXj8HVOd4lxkyba23Wzgsd6wNIzQQJA5i0q2unw9SK4GpHeQtfB1BAXi6rSSIDjdet4fOQezsk9pWs2ouq4wMaXE2HefBIY08gj9QTY5Y3ETK2w89xDi2HrF00m+sbUp+2Wtkim9lQCdYOkdV7DAVJY12UNDmg5eUiYXnMTg20/xhaPadSZVP8oeBA29xbFdlV/uvDLyDlzGOWqt2trZaRyUh46eKxxw3O2KtRzuwZRfW0qxheEUmNhocNJOZwJjYkG46KMtKOg80NRpjTyRA8lMlBiYmiAb2SH02rYxWGDokJP4UDRpTS7ZQZyaT3K1RpaWhWzQ/2nvK5gaDctH8wTRtdwrABdFUeOXmENGuzZw8R8yq+KxjY94f1N+Uqpt84/tNw2WoxzGwHNdYfmzFziepzLb/ALN6bBhm1DOYl4tO5aDNtfYCt8ZxDXsIJkEW1JnaPZ5wqXBWAUg0OcwS6xBm7iQfNTl8N662r+ndYvr0mB2UZJDjsS5wJ0/4rzuJ4A9xk4ue/wD+kXp7ivVVqRzOe11Igki4Oczlvt7PisSnVc5ge2hiHtJgOa2QfAFZsu3TDKydLWJ4C9sZarX6z7WXs/eSf2QZEua2xmXggnbQ23SnPqf6bFf0O/8AVUqvEwNWVB22+Svf0crvbSbwoj/rN8f1VbHA0zGcP6j4KieIA6NfAuTy7VOHpOrmKYktEmZ+QTtLbTjU9n72UPpkNaTbNeOmyOjhHOMaA3MzoDDu+Qr+JwwcOwW07lOWqzxqOFthpPM/BXmlZ+BcIPaPgFbDlzyvbUh2Zc4pa4rJpzm2t5rlwlQtbZ4xSwMirWE/lnwWpwym1rYkQNiV5riOPpMqE/5maDYkARzjVL4lxmm0xRYIgHM6Znfddcok29yyvTBu9tuv6rTw3F6QtnHmsrg+Fo1abH5G+00Fa37EouFmgdkrM3fSVZHH6P5kz+8VEb/fcvNcR4A9kua5pb4R0WJJ3K5Z+TPD3GXsMX6S0i82JD6L2HXmI/8AJysYH0qaWsBhpho9qdYE3XiA7pPVMDui53+Tkm30lnFnkxTNJwP70mPElWcPiKuaaj2ADZsQR2kLwXo7xB7aoY2C1xkggnbW3zsvUcRxOQRBdmE5uV7331GnRerx588dtNjFcX/I9sRcmLJ/DMVUec2ZpZzBPlC8phsQXQMoMmP3vqvU0GerZJvAkiYHZotws0bjuKwcrDca2mPFUKvEnHV57rfBYmM4m4uJ9WB3knvlLOJJ2E9qGlyvWmTPihY+LGNVn1HknXwKkMO5M9uiitlmKA5KKtU8lijDz+sq49py5ZMckNJr1fJKZiIETz/RcaUiOiTh23josXr/AB0nbD9LOEuxQYWuALJuQTY7W7lkN4bi2MDKdQtaB+6S0HqvcZLJbmQts7eI/ZWNP/cP/reu/Y+M/wBQ7+t69rkQlqG3kH8Gxbmlr6+Zp1BLiDui4TwWthy5zXiXNyzBt16r1eVC4IbYnDsHVpODvWEm8zN8xJPmSVexLS/WAeYDZ8SCrLwlOCDDxdIsNzM9x8EtpB3WxWoNOolZ+LwO7QBC454W9wKD43UGr4clXzkKVx5WJ2tOq9fFcqRXLczibrxlTZGWkgIq7C2AYktBtyOi3uC8GFVgqOqETs0C0W1P0Xd06nt6H0Dxs0/VnVpMaxAjftK9zRqDmvH8LpU8OIBcYaQJA3JcdBr9AkY/jRqS1stb5n6LNzmE7c87N9Nf0j40HA02Gb3cNOyV5oW2Sm1dgmgE6rxeTyXO9uYw5MlJLOShzosubUxbfoqXfiA1gBzNIOlhu7UaL0/F20m5fWPuGwGtBM3mZtHesD0NpgFziPa0HKDqF6ocBGaS6ZvoN19DwY6wa9A9G6jCXRTIy6E79NNVo8VxWVsCxdcn5JjGxAaLNGo3jSVg4t5c4km5Xb0nuq1QA/eqCN+vJHUMBKie5RoQF9h+iJ5SmjqjcEDmOsjDkhjU5rUHZlXqOyunr5J7mpOIZKxl7/bWPr9DqOgpZepYJYCdW2+SFzVPHdzV+Olzmrv7CXoS9SWoSF0YAaiE1VzmoC1RUOqJZqJjmSkuYiONRLdUUliAsRVDH0mu6HsMd6yqkt3XoH01Xq4UEaLGWEox2VZ1XJuLwOW82XLhcLtO3//Z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10" descr="data:image/jpeg;base64,/9j/4AAQSkZJRgABAQAAAQABAAD/2wCEAAkGBxQSEhQUEhQUFRQUFBcVGBQVFxUYFRQYFRcXFxQVFxQYHCggGBolHBUVITEhJSkrLi4uFx8zODMsNygtLisBCgoKDg0OFxAQFywcHBwsLCwsLCwsLCwsLCwsLCwsLCwsLCwsLCwsLCwsLCwsLCwsLCwsLCwsLCwsKywsLCw3K//AABEIAL8BBwMBIgACEQEDEQH/xAAbAAACAwEBAQAAAAAAAAAAAAACAwEEBQAGB//EAEAQAAEDAgQDBAgDBQcFAAAAAAEAAhEDIQQSMUEFUWFxgZGhBhMiMrHB0fAUUuEVQlOCkgcWIzNUYnJDRLLS4v/EABkBAQEBAQEBAAAAAAAAAAAAAAABAgMEBf/EACIRAQEAAgICAgIDAAAAAAAAAAABAhESIQMxQVETcQQigf/aAAwDAQACEQMRAD8AwGFWKRSacI6QV25T0tNKYCgYjVQxqa1yQCmNKsQ5pTGlVwU9iocCjaUoFGHKhrXIw5IDkYcgeHIw5IYUYKCxMiFBYuYYXVHWQBK6UBK6VFGSolDK6UBAqCUMrpREyolRK6VVSSoUSuRHKFyhBBQlEhKASgITChKKU4LkRXIPM0HI2m5SNEYddcosXWvTWPVNrk5hRFoFEElr01oV2GtEx99qbMJVQ5RG+/ToiY5a2hzXIgkhFdNhrXI2lJATWuVDaZun0Wzobz5dirNN+4qWlNjTp4d3LQ6xr3FXK3DZmTB19kW7IWdQxrm9Vd/HExYadUVn4hkOIGyN+GIbm2KbXZmMo2uMFsmIQZ8qCUVRsFLCgIKJUEqJQFKhDK6VQS6UMrpQTKgqJUSgJQVEqCVRxQlSoKASuXFcg8fSrW6K0ynJnRvPaeXaqGFqC1pI56eWquMHsl77N2Gmc8hG3M/Nc5OyLAaJgEa7/VNbTdsCey/wVH18mRYcth0umNqdngEqLjKZ3t2/TVXGugW8TbwHzWax55p7XKCw51j8UbHKudCipOsFd9KtNfCaKvJVWuR50D6b4Rh11XDk0EJsOlMa5JCIlVVhgWkxmiz8KNO1a7W6JECQllWXsSXNViqVZtyq7greKIlUqhU32gSVKXmXSqDJUShlQSoDJUSolQSqJXShldKCZXShBXEqiZXFQolBKhQuQeMoOpsu45zFmCQP5nfIeIU1sWX3PYI0AGwGwVCm6/zVjPLddvBc5Vns5j09jlRoukKwwnkUKvU3qzTKoU6icyqssr2ZRhn2VdtRHTfr2o1FrMiY5Vwja5UWAeSYxyS1yJVNLjIjXb6K3w/BuqGAs5i9T6Nhw94uiDAJGWPjKqn4XggaQXP7o+cq8cG3mfJaLGhFlC0jKfhm8yqOMexm9+S28W4taSBJGy8PjC7Mc1jJkcvFSqGvUklKL1AchlQECplCAuLlRMriUC6UByolCXLsyImV0oCV0qg5XEocyGUByolDK4qwFKlBK5B879YLRYbg7HonNcANPBZbHqzRcVxa00OHYvJMeasv4m92sAdPBZFB1zewsrNMTYLXLSZYy1dZVTWOVFphOY7wURosfunU6krPbUTqT4KyLjHTKc0iLSq7U5sWV2pzKiY2rdVoT6NKSEVaoiSAF6/B4+l7FNliSATAIntlZvB+GkEObe183gREL1OH4ZTEHIJF56rclSrdMckwrg1EVpGdxfFClTc4mDEDnJ0j4rx7KFSuHPkGCBJ1NvovW8Z4X6/L7UBsmI1MWSMTg8jHR7gbo0HMZPtDXl4qXtXi3WsuBW9R4I6o9weS1o5XOvPuPktAcEaBEmIiDp29qaV5JzY8EJXr2cFY3SxiN9D3pLOAMa4EE2uibeXiEEra4xw4NcXXM3gTqd+XcserSLdbX0370AEqMyEuQygYCizJMri5AyVEoJXSqg5XSgldKA8y5BK5UfMKbleotHNUGOTBM2nuXmrZ7CBU6LQpAbeaxnP9paVBxA37Uyay+FvNz3RADRAw+CLr5LMyZHTVhj7wq7O1OYw7CSryTSy16cx10FGi6LjfROoYdxOhTZqHUWGR96r0fDuGyQcu95VngfBGloc6b6giF6nDYNrdAuuOKbMwdABoERb72VxgQMCMLogwFxC4LkAOCWQmlLKBZCghEUJCASFBCIqCgrYxhLSBr107143i9O8zJ3nruF7DH18o0LjyA15X0BXiOI13Oe8uEHlrH38kqxSLlzVAjdcXKAzolyuDlIKCMyNCEQKCF0qZQOKbBqUAK5UfNqdM2Vqlh9iO7tT6NLnHiB81dYwfmYO17fqvJZl9NWsPHUi0iRFvgtGnSIiBbVTxlgLBDmuPQg8uWiv4E0jTYXPAOUSLk6DkFq45WRb3Ipta7ZWGUH7Nkbq82rhxpnd2Mf8AOFpYHi7Gxlo1Cf8Ai0fFyk8d+UZ2DwL3H3dl6LhfCJIzA+Kr4TimIIhmHc7qSfk1aHD6WNe73WUgdXGXEDo0m57l0mEiM3iPEjh8TkEFgAkc5Am5X0PhuEp5Wva1vtAEGxtFoK8jV9B3PqZnVS+YOYxM72Gi9xw7C+qpsZJOVoEkmbLcnaXRoamNXZUbQtoJpRAhDIRiEHBwXZgue6ASdAJ0O3RRTqhwBaQQbgjQoIcgJTHdyWUAlQVKFAJnohJPRFCFyozOJVXAHTSPFeQ4j7xmbr1ePZMwPNeYx9I3sfNZqxmEoC5A8kSoeRNphQMD12ZLJUtKKa1yPMkgqcyIZmXZkrMuzIoy9clkrlUYOF4Uydl6PhOBYx0gAyI02XmsNxHL7w16q63jJn2dIvzXC+SNmemrQQ0bhp75mJHTL5rT9EaFH8PTFQUw+DIdGbUwYNzaF5+vi3VQ4OJIN73Hd5p+ArQ5vRT80ysS3rp73DYWlq1rf6Y+I6LRpUgNAF5nCcU9W6DJDtNNe9b+Gx4MNPvZZyiD2we9dZlEaDWR0TqX3Yqi6q/UNd35R5Sjw+Idq6B3X+i0mmu2fuE1ruvwWaMVPuy7vCP1/O3b+hVNNGVId1WacZ1t99FXxeNe1hcxzTlvDi4SBrBA1Q0o8R445tc5GtdkLmguJhsey4wN8weOwBV63pRiIkGiO58+ZVXD8JqVcrszW5gDBk3dc3FjcnxWl/dF2rnR/LA8ytsVQPpHiTH+I2/Jg+a1PRziry9zKhDi64IAF97CySPR6kz3sQwdr6TfiUzEcKbTIyvM5ZDgWm0WIgX1nwTVV6IvQeuG5WJhcW4MBlziQDJJJP30UuxROoIM7yPksba41tetHNQ6sBzWI7ExqT3XSnYw/wC63P8AWycovGt38QNpQOxQ2v0EErAdjo0jvMnwCW7FVToDHYfqnKHCtbiWUsMODSegBPSdgvP4hoLRlBkagEkHyhO/DVX6z4kfJKq4W0Eg95JU2aYmNYcxygDmJ+fNIDDF+pPVa7sMN/h9VXxBawSYgdVNtSaZ1Oidbeaa2irLKsiQCQeRhVcXXDdQBPemywDnxr5IM6Gq0g/d0EEKM6MJUhKaVwKu0OzLkolcqMGhwp7tgR1OnitbDejziRLmgdoVuhSH5R3rXwEQCA0g6EaeK43xx0ZWJ4G2k2QQ7vB8k/hfBQ+94nYH5hbFcnaOyFp8OYYEhvn9U4Ta+op4XgwB7hc7+JC06ODYJmM2x/UK42l9iUwUTsT4rpMdMKsgCxd3/qkucTo4eIXj+N+n9SjVqUm0iSxzmEvdb2TEgAdFo+hfH6+M9aXsZDC2IaYMzPtTc2HimUsajfpioDe46QnPM6ypeamzB5/VDnqbME84We1DlE28YPzU4thyHSXNIjtB32Rh1X8jZ7EWeoB/ltnn+idjLwOBIaCXuaRMNI8BPejx3D873PHqgHc6Gd07y/1gnwVx+OdoWt7L/VT+PduGeBnxlameUTiz2cPcwZWvqwP4baTAN/3nEeS1apa8e3Qc6AAMz4AAaAJA10SGY903ykdh+K78S/NbLH5ctvqn5MjjC8NhyGgFsG9gZgTbyhMfhpNoFtxmJv1VumarhIyjrlRmnVA94eGizq03HhPSriBb/gsqPa9paS4DKDbQEXP6Le4PVbXphzP8QiA6Sfei9j4ryfpwXOqNu0kOeCZaDMgR5ea1fQem7IWtsXF2bKZBLIvI6PaFu4/1X5ekGGqbMYO+/wAFQOJcZGYkgx7IEeJVfiDcQKgbUcxrXlzWuLnTznw6akIg+lTBaarLG+s+AUxx+2crddJqVCPeLvH6JZE8/FLfj6H8XwY/6Jf7Sw/8XvyP+i1qMbzMe5rRJB+H1XluKY97rEBrSSQBrY6E8wvSPxVBzSBWYTG9vjC8dxh7g7K6DckEb5onTqJ70121LddrXC8cQQ0kwbDoVY4pigIaRmOt9lg4euGn2hIXVqxJknp9E49rvp6DC4gvbJgEGFNQHms3hNT3h2fNaOZc8uq17hJMarvWIntnVCWgJtzuIgVC7RcrtB4fEh2cX9mWmexaHA/ZpMGkCI5XXj8HVOd4lxkyba23Wzgsd6wNIzQQJA5i0q2unw9SK4GpHeQtfB1BAXi6rSSIDjdet4fOQezsk9pWs2ouq4wMaXE2HefBIY08gj9QTY5Y3ETK2w89xDi2HrF00m+sbUp+2Wtkim9lQCdYOkdV7DAVJY12UNDmg5eUiYXnMTg20/xhaPadSZVP8oeBA29xbFdlV/uvDLyDlzGOWqt2trZaRyUh46eKxxw3O2KtRzuwZRfW0qxheEUmNhocNJOZwJjYkG46KMtKOg80NRpjTyRA8lMlBiYmiAb2SH02rYxWGDokJP4UDRpTS7ZQZyaT3K1RpaWhWzQ/2nvK5gaDctH8wTRtdwrABdFUeOXmENGuzZw8R8yq+KxjY94f1N+Uqpt84/tNw2WoxzGwHNdYfmzFziepzLb/ALN6bBhm1DOYl4tO5aDNtfYCt8ZxDXsIJkEW1JnaPZ5wqXBWAUg0OcwS6xBm7iQfNTl8N662r+ndYvr0mB2UZJDjsS5wJ0/4rzuJ4A9xk4ue/wD+kXp7ivVVqRzOe11Igki4Oczlvt7PisSnVc5ge2hiHtJgOa2QfAFZsu3TDKydLWJ4C9sZarX6z7WXs/eSf2QZEua2xmXggnbQ23SnPqf6bFf0O/8AVUqvEwNWVB22+Svf0crvbSbwoj/rN8f1VbHA0zGcP6j4KieIA6NfAuTy7VOHpOrmKYktEmZ+QTtLbTjU9n72UPpkNaTbNeOmyOjhHOMaA3MzoDDu+Qr+JwwcOwW07lOWqzxqOFthpPM/BXmlZ+BcIPaPgFbDlzyvbUh2Zc4pa4rJpzm2t5rlwlQtbZ4xSwMirWE/lnwWpwym1rYkQNiV5riOPpMqE/5maDYkARzjVL4lxmm0xRYIgHM6Znfddcok29yyvTBu9tuv6rTw3F6QtnHmsrg+Fo1abH5G+00Fa37EouFmgdkrM3fSVZHH6P5kz+8VEb/fcvNcR4A9kua5pb4R0WJJ3K5Z+TPD3GXsMX6S0i82JD6L2HXmI/8AJysYH0qaWsBhpho9qdYE3XiA7pPVMDui53+Tkm30lnFnkxTNJwP70mPElWcPiKuaaj2ADZsQR2kLwXo7xB7aoY2C1xkggnbW3zsvUcRxOQRBdmE5uV7331GnRerx588dtNjFcX/I9sRcmLJ/DMVUec2ZpZzBPlC8phsQXQMoMmP3vqvU0GerZJvAkiYHZotws0bjuKwcrDca2mPFUKvEnHV57rfBYmM4m4uJ9WB3knvlLOJJ2E9qGlyvWmTPihY+LGNVn1HknXwKkMO5M9uiitlmKA5KKtU8lijDz+sq49py5ZMckNJr1fJKZiIETz/RcaUiOiTh23josXr/AB0nbD9LOEuxQYWuALJuQTY7W7lkN4bi2MDKdQtaB+6S0HqvcZLJbmQts7eI/ZWNP/cP/reu/Y+M/wBQ7+t69rkQlqG3kH8Gxbmlr6+Zp1BLiDui4TwWthy5zXiXNyzBt16r1eVC4IbYnDsHVpODvWEm8zN8xJPmSVexLS/WAeYDZ8SCrLwlOCDDxdIsNzM9x8EtpB3WxWoNOolZ+LwO7QBC454W9wKD43UGr4clXzkKVx5WJ2tOq9fFcqRXLczibrxlTZGWkgIq7C2AYktBtyOi3uC8GFVgqOqETs0C0W1P0Xd06nt6H0Dxs0/VnVpMaxAjftK9zRqDmvH8LpU8OIBcYaQJA3JcdBr9AkY/jRqS1stb5n6LNzmE7c87N9Nf0j40HA02Gb3cNOyV5oW2Sm1dgmgE6rxeTyXO9uYw5MlJLOShzosubUxbfoqXfiA1gBzNIOlhu7UaL0/F20m5fWPuGwGtBM3mZtHesD0NpgFziPa0HKDqF6ocBGaS6ZvoN19DwY6wa9A9G6jCXRTIy6E79NNVo8VxWVsCxdcn5JjGxAaLNGo3jSVg4t5c4km5Xb0nuq1QA/eqCN+vJHUMBKie5RoQF9h+iJ5SmjqjcEDmOsjDkhjU5rUHZlXqOyunr5J7mpOIZKxl7/bWPr9DqOgpZepYJYCdW2+SFzVPHdzV+Olzmrv7CXoS9SWoSF0YAaiE1VzmoC1RUOqJZqJjmSkuYiONRLdUUliAsRVDH0mu6HsMd6yqkt3XoH01Xq4UEaLGWEox2VZ1XJuLwOW82XLhcLtO3//Z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12" descr="data:image/jpeg;base64,/9j/4AAQSkZJRgABAQAAAQABAAD/2wCEAAkGBxQTEhUUExQWFBUXFxoYGBYYFxseHRwaFR0dFxccHRgdHSggGB4lGx8YIjEhJSkrLi4uGiAzODMsNygtLiwBCgoKDg0OGxAQGywmICYvNCwvLCwsLywsLDQsNCwsLCwvMCw0LCwtLCwsLCwsLCwsLywsLCwsLCwsLDQsLSwsL//AABEIANwA5QMBIgACEQEDEQH/xAAcAAABBQEBAQAAAAAAAAAAAAAAAwQFBgcCAQj/xABDEAACAQMCAwYEAwUHAgUFAAABAhEAAyEEEgUxQQYTIlFhcTKBkaEHQlIUI4KSsTNicsHR4fAVFiRjc6LxFzRTstP/xAAaAQACAwEBAAAAAAAAAAAAAAAABAIDBQEG/8QAMhEAAgEDAwIEBQMDBQAAAAAAAAECAwQREiExQVEFEyLwMmGBkbEUcaEjQmIVwdHh8f/aAAwDAQACEQMRAD8A3GiiigAooooAKKKKACiiuXcASSAPWgDqiovUcctrylj6cvqaYXu0Dn4VUD1yavjb1JdBed1Sj1+xY6Kp9ziV1ubt8sf0pu90nmSfc1crKXVi78Qj0RKcf7Z2dM5t93evMolxZt7tgI3DcZAmMwJNTPDOJ2tRaW9ZuLctvO11ODBIP0II+VfP+qsar9pJs3gLVu5c33HYi0e8beOvjYTB29QeVT3DuEWSC11m1JuNuKQVs7vhxZnPIfFMnNY07tU5tT/jn6/k2qdq6kIyh178fQ1HXdrtHaYo2oQ3BztpLv7bEBM/Kqlxn8Srtm6dukc2CoKXLilIYETvEk7CJ8UAr1Bpnp7vdDYiJbUYCKu0D5Ckrzlviz70rLxGXRDUfD49WMuD9rte14zrQclkS5Yti2ynO0lFVwQCBIY5E5BrRuFdrrFwW1vOmnvtjuXcTuH6CY3qeYI5+hkVn6aVAAAogGYjr5+/Ok+I3vCFawNRbJypCmP4W9J+g865Tvp6t1lHZ2UdO2zNlBorEuz3HW0LldMHddUP3Vq4DtswNysvixbUM25OZgRHV1o+2F3Tl766u5q0tNGotuVICnL93tUbWXmASRAI9afVzB4+Yi7ae/yNjorm28gEciJ+tdUwUBRRRQAUUUUAFFFFABRRRQAUUUUAFFFFABSd++qCWIA/5y86YcR4sE8K+JvsP96r9+6zmWMmmaVs5bvZCla7jDaO7JTWcdJxbED9R/06VEXrrOZYlvc/8ivIoin4U4w4Rm1Ks6nxM4ivYruKIqzJVg4iovjZZ1Nq0Fe4YkN8IUnJeOhEwp+KD61LxTPiWuWyu4qzsxhUQS7mJgD26nAqurpcGpPC69C2jqU04rL6dTOb/AWu664t+4161Z2KFOEBKBiAgwAJAAqc4rqGUbV3S2AFJBPu4Eov+HJpVNX43Dd2L7kubC3VNyMBRGJbYBMSOcGvdRffeltEbe4J8SsNoGCTjHz6fIHxlxJSrPQvT07YPbW8XGitb9XXvk7t3WVUFw7nMDwr8uQ+FR9BS9eah0tqSziFy1wmB/oFFIaTX27v9mwceYmPk3I0rjqNZ6DiiiiuHRHWICjy2zwt4+qyCCwPSOdVHgOkslm0lu9buPqTN02z4VtqIYIfzOR09SelXQicVQOK8D/ZdSt+y4tHduQtyDwTn0OQR/rTdnOCnipwKXcJuGafP4Porh3E7bAL8BAiD6YwetSNZ5wXiK6iyl1cThlxKuuHUx1Bmp/QcUZMHxL9x7V6edsmtUDy9O7aemoWSik7F9XEqZFKUo1jkeTT3QUUUVw6FFFFABRRRQAUUUUAeE1B8T4pPhtnHU+ftXXF9fJKLy5E+fmPaorbTtCgvikZ9zcN+mJxFFdxRFOZEcHFFdxXu2jJ3AnFEV3Fe7aMhgTqnfiBZvKbOoskA2hcDbmAXa+3mWYCce5p1xLtE5dltG1ZtIxRtTdYEFlAJCW9w3CTG6easIxTJXthgdxugAE3NQt4ruMhmUle7SR5R9Kyry+paZU8OXfHH3NWysauqNTKj2zz9iC1mqJuXbOq06/ura3bjgoV2MAysGDGZBGBNNeGdrUF9kMi2VVEYhlkKSyjxDnBjMTtqc/6LbZlu29PpfNWW6PlE2SB8jXR0LXW2ai2gTBhlt3QT6MrKR77a8/J0uiwv3PQxVXq/wCCB432h0TMhuEMyZXJIBwZhQRPrzp3wztCrKWtW9yDmRC9J/MQeVSun4Fasut2wtlLqZVha8PsyE5HznyIpgeE6gW7llLlu3Zu3mvXLaqYdmIw0tOwARs5ec1KCt3H1N+/ocn+oUvSkO9Fx9LgU7XUNyJRojoeXKpYGaZ8O0j2x4rrPjrTylJYzsNxzjc5uIGBVhIIIIPUHBFNOJMgUI6naw2hgpYKcAAxJA9eWMmnpry24IBHIiR86EDEuy2sC3mTIF2JG2ALyL4jPkyBQP8A0z51cIqgay21pZt3G3gKbaFhLG0xdoJ5sySp9AKvuh1C3baXEMq6hgfRhNep8KuNdLQ+n4PK+LW+itrX935HGmvtbaVP+hqyaPVrcEjB6jyqs7aV09woQVwadrUlNfMRoVnTeOhaaKR0uoDrI+Y8jS1Z7TTwzUTTWUFFFFcOhRRRQAUx4pqtogfEfsKeOwAJPIVXb9wsxY9auoQ1PLF7ippjhcsb7a9213to20/kzsCe2vYqB7Rcda1dt6eyEN11ZyzyVRFxJUEFiWwAI5GSKaaXjerQk3bdrUL07iUufyXHKt/OPak6l/b06nlzlhjlPw+4qU/MhHKLTto21G2e0OmZthuC28fDcBQ/+4AH5E0y1na22jELZvXVDFDcTu9u5SoYDdcVmjcvIGZxMGGPOhjOVgX8mecYeSf20RSWg1iXV3ITzKkEEEMphgVPIg06ipqWeCDjjZmK8Z4baZjpNQ7Wr1m63dupwVuNvRs8wdwE+YOcVD6fS8SF17S691CmJOouwVPIgCcET9DV0/EG/b1N/uhtX9nIDXQs3NzDcURjgKFKyTOT6VUb3AbMyjXg/wCtrkn7AVmfoaqk3Tls+5sxuqcox8yO/wAi5cG0C6WyQ1wvku9xjzJ5nngf/Nct2j04+K4qAiRuMTkhhB5EEQR7VS3tXQHXvHuhl2ghwpQzzMLnE4xmKcaDSvYtXbdoqRqFW3dL5OwGTsJ5E5B9CesGlF4PVk25sbficIpKCLDd7XWdjuiu6Jg3Nrd2GPwg3ACqz6ml+BdpbWp+GVOcGD1gCQcGCDHrVbbSwpS34bbshup0cWySs+xM0x4lorqqrWXI7olkTkMnc4wMyfM1ZU8FxF6XuQh4o3L1LY0yimnCdYL1m3cBkMoP+v3p3Xn2sPDNpPKyji8+1SYJgEwOZjMD1rpWB5V7XFu2BMfmMn3gD5cqDo34rpi9s7TtdfEjASVYeQPmJHzpX8O9btL6YmZm6n+KdupQDptfa0f+ZHSlqgOKaPu232T3dwP3u4kxtkC+NoIJBXxFZzT1hc+TVWeBC/tvOpPualFEV1aSFAJ3YHi8/XHnXUV6vJ5PApotQbbT061YFaRI61W4qV4VfxtPTl7UvXhlakNW08PSyQooopQdCiiigBhxa7ChfP8AoKiop7r2lz6YHyyfvSEU7T9MUZ9X1TYlFVbtJxV7neabTyrARcv7tot7hICwJdo5gFY/UDVn1t/u7b3CCQiM0DmdomPt96omjKhYBkgktn87Es5PqWJNZni3iDtoJQ+J/wAGl4T4ermbc/hRWNRpH07i8ly7fYAKe+d2uFcgFFy0TJggD1q29m+FjWp3t9riWQxVbdslCxQwxd+e0nAURyMzMDghVBMAYyepjlJ5mp/sV/8AYaT/ANC3PvtG6fWZmsS0nG4m6k1lrG79/I3rmMqFNU4vZ546f+5HGt4ZpUtMV0dk7FLR3aszbQTEkGSaiuBagPfvW7mjtrZULcD7FCTtXwMIBLCSZ8varHeuhVZmMBQST5AZNQKudSLimXSYa2HCjowEhd5xEjdBBjka09Qho22FdTpNHet77ZtWgXAW9YKoQ5IAAdepMDaZBmCKQ1HaB9LbYatQ1wQLbJCrf3MFWAxi00lQQSRmRiYgdTqNzardhd+jHwgAXLN7e+IAnYbY3egHSve3XHbIt6a1fKlXug3N6ggqgJbpjmBI/VV1KvKD2KK1rGot+nUpGr019XddRb1KXHZ7ptW7TEgXGJBN0TvHSVjlXN8ygVdPqEIghxYuFpHKWYEkeYnNXG3qdemnVt11rtpC2jRNm5bedpv7hucFYBBJB2rjcJq4dhu113iVgXwllDbYpctG5GSAyk/umMQZEEdQeVOwupbrHHfr+wi6K7mOjhbi0rfs+qH/AJiWnViepIGTJnmDXqHUKCRY1FxQMTprin5sBB+grbeI9pVt3AWv6OzCsIOrkS0QzW+6BaCMDcOZqv3OM2XA7ztEhYMGhEsKnhO5QFgvGBMuZyDgxU/1EuhzykZvZ1TkZ0+pU+XcXD9wtdNqSOdq+MgZsXOZwB8PnWmN2ksmA3GNG6gq2NOwMoQw8Vu+siQJHIiQZBNerxXQXyw1PF0v+KUt2yLKW9plYCHexGMs5yMRU1dVOxHyolK7CiLDqCYW84CspBWTuiDnr1HnVjprpLdoXNQ1lzctPfYqxdnnaFQncxJPiDdaXvXQqsx5KCTHkBJrytzvWl+56S32pRz2O6K4sXQ6qymVYAg+YORXdUF5wyncCDAEysc5iM9Iz9aa37W66NyArtKq3Xxg94CPIgLFL39+5SsbfzA+pWCPYbqWrucEcZLL2V1gvaS0/Igd2wPR7RNtx6+JTn286lwlVHsWxTU6i2W8N0Jetp5FB3d6PQ/uj7k1c9v/AD/n/Odeut63mUoz7nkbij5dWUOwiVpSw21gfKugtAWrW8lSWHkm6KQ0bSg+lL0k1h4NBPKyFFFFcOkMwkmvNtKUU3kRwRvHtAb+mv2VIVrtp7YJyAXUqJjpWQaqwdLqb1i5cNxh3ZYhCFAZVjzCruMCTW5Uw4nwe1ft3rboIvJsuEABiIgeKOa9J5Urd2sbiOH9x6yvJ2ssx3XYym9xYu7gHw7QAsdebNPXJj5GnfZfiRW2dMTtAd3TPxByXYfwknHrT3jf4cixZOos3rr3rcu4c+G4oHiARYCkLy9R1rO+Ja1iD3exBmLpO0DIKsGkAmZMgH0zWGrSdrNLo1799T0SvKV1TbXMX799DTOIWTcs3bRYqLiMhPowikOE22s3r1xbrRcK+AsCkKqgNEYMgj2qG7Gfh7f1Kd7q719bTCF3GbjDoQtwEW191JOOVWHXfhRYa6DaKJahdyMrszFZ/MLigg4O0g5HyrSjbTayZc7ykpYxuNuJ660++3cIus4g2l8TNvwBtXIn5VIcP7Dm9auPqibd65s2Ku09wto7kXIIYlgGYZBIAyBVn7O9nLOjVhZWC5BZjEnbhQAAAqiTCgACT5mpaKao26hu+RG5u5VdlsjA+0d7V6O+9nUvdZrgFxntMdrrm2rQu0j4PhHL15mv6D9m2qzMpbvbqRcAwkLctnIwdzXBnnnyFa7+LWgItJq1Td3QK3Y5922QfUB/puPrWVcPs6c6C5fukFjriFViIKbV3FUPM+MEkfpXyq2tVjDQ/wDJLb59/l1+hVTi5J/sNtPxJldrkfuJ2gKvIDAYQMyZp1a4jevf2VsIv6rnP5AGlLPE9Mo2qyhfKMU6v6tLQXvNtsOodBIkq3IkflPoc8vOnlhbORT9BFeGE/2tx7npML/KIpy4FtPAonkqjqxwq+5MCuRqWIBS213cocG0C4hsgEqPC46qeRqa4Hwpi63Ls+EAqpQqN7AEyGkyhlQesE+VL3F7Rowck030LqFrUqzSxsTPC9GLNpUGYyT5sx3MfmSadRRXNy4FBY4ABJPoMmvHNuTy+T1CSisIZ8EtbLCJ0SVH+FWKr/7QKfU24YZtWzylQfrmnNEviZyPCCk9Vd2ozASVUmPOBMV7vO6IxtmfUGCP6femfENT3ascks9tVz1chcDoAM/WiKywbwiS4TqQup0zxl2NrPPbdXcfbKKflWh1mD39uq0Y2nb+0KS/QfkAPqS+PY1qW2t/wx/0fqYPiS/rfQ4iiK7C17trQyZ+BxoTg06ppoxk07pefIzT+EKKKKiTI3bXsVF8U7TaWw5S5dAIMPAJCYDTcYCEEEHPnVE7ScZ/a3Zbh/8ADbyLaD4bgXlcY82nMDlyPPNWSqqKFZNR5NP20RVC4L2suWLS2btk3ii7UuK4A2phRcLmd0RkBpyTmluF9t3N+2l/uFt3XKBgxGx9pKrLYeSI6GTQqsWCcXwXfbUYezek3b/2XT7wZDdzbmeczt5z1qYiiKnklgT215FKxRFGQwJ7aNtKUUZDA3v6ZbilHVXRhDKwBBHkQcGsS4v2W0+zU3bgW2h1zJatr4FCJeFoxESWVWgDHUZzW5X2hWI6An6CsZscJu6zT97dcoi2IWB8fgDEr5IWyW5t6ACUb+r5cYyc9MU9+7/xS+fXss5GLeGW0ll/x+/0HnaH8JtJdZ00DizftBS1tyzqRckqTuJK4ByMYrPF4VqtLqm072rTXLbKG2oCJYB/ijPhcGvovhXC1W9c1IJLX7dkEdB3YIBHXII+lZhpnTU6rUasEMLl5th5wLcWAR7qk+zUXslCnnBdZRc6mMi/C+8CxcjEQRGfoae0UVgM3UFMuKEsFsr8V5tv8A8V4yOX7sNB8yKe010NqXuXm5sO6tjyRDLN/E2PZRUo7bnJdh2Y6CB0HkOleUUVEkNdbrO7Kj9R+0hf6lahlul204IO65de4dwE7LMheWCBuSDziPKo3tRxBg6ofjNyAFJnaZQz6QJ9wKcdmLveXbt+DstILVuIztLF9v2HyFMKnphq9+/+Bdz1T0kxxEtbuI43Fe8s3GMyqdzdtzA6blLT/grWuKaxbFp7rztQTAGTkAADzJisc4hrt2ivsTLKpYwsYaLiD1IQqCR1Bqwcb7UXdVbXdbFi33guEbtzMgEojCPCweGMGMAZzWjY1NNNp9zK8ScVJS+RZ+zPakam41q7aNi6NzIs7le2Igh4ALCcr09jVljMdfL/AGrHdJrHN0PaZrToCFuDacPhgVYEZAHSRTI6RQCLcW74MpdYeLvBkXC3U7snz602q+25lqqsbm66Yc6cVQuG/iCqLcGqt7biwbXd5F6Y8KAmd4JyDgAbpiYW7J9rr17Umzqe6Tega0EDZcT3lsMT4oUAzAJk4xUnJNjMZR2WS70UUUFhg3FLzJeuqp2hbj4HqxJJ8yTJmozWcRCEM7ZJAGCc9MCpztpYCa7UKOW8N/Oqufuar37KszEn19Z/1pV8ma9pPI/sa83ANzEI+eWYOYjmPanQuqR3dsTI5x1GZIIzUbTe5eJAa34sxz9dpM+hrhFGgr2r1jW7a7rSsBD3Qu4uR1C4VATBjPl61aex/GW1Nphc/tbbFXhSAZkow5jKQYBMGayNNS+0ID9OeelWXsrxq9pO9lGuB13IsqALmFl2J3KNoHKeRxV0Krzuy+nUbl6jVdte7aq3Y/tDev3Ws3wpYJ3iuiMqwGClTJIBkgjOc4xU5xfjVjTAd9cCkglUEs7BYnbbUFmiRyFXqaayMLDWUPYoiqsPxB0hhlF42/zXe6IVY81aHgHmQpAjPWrSL6FtoZZIkCRMHrHOKFJM6sPg5u25UgdQR9axnjHGr93boij27wZbN4CVLMzd3uQ8+6OXB/MPYmts20yvcGsPfTUNZRr1sFUulRvUGcBufU+0nzNU1benVnGc0m48Z4+3vcshOUU0nyRnaLUHTaMrbP7zati0Tn94wCIT7fEfY1RbVhEG22NqgAAeiqFH2Aqf7Wa43NX3Y/s9Mm5p637o/dwf7tsk/wAYqDrM8Qq6pqK6GrYUtMNXcK4RW3MSQVMbRHKOcnrJ/pXdJ2XJmeYYj/T7R96QHhPiGsWzbe43JRP+QHzMCnJsi2BbX4UUKPZRUfxpAyIhyHvWVI9O8Vj9hUhqrwDwSAWYhR5kAtj5An5VLHp9++5zPqG+t0ouKFboyOI87bBx9xSfENb3Vo3CpxHh6ySBE8ueJp3UX2kvKLDhmVSVaA0ZhTHMiIYqZ9vOiO7SCWybM+4jxV7jAwVu3fCo6on539zkfwz1rQeCaVdPplERABbaOpgTA+VZ9oFU8SPeNAXbHXEKAAPc/c1pb6rwW3USrFZnEKwmf6fWmbjZRiuORahu5Sf7Eb2p082LzsYUWWUAeT7dxYem0R7mmFpwpmAfQ0vx9psazLE9xBBkAFC6kgdJ/oBUfqbm1CSCcRA55q+1+HBk+L7ziOruqzjwboEDlIzRdvM3xGYprelVkZ2gY9ufzia40mpV4YGN2Ap5ypIbHv1pnBkY2ySuj12wQcjp6VM9krjXtbZTAG/fkchb8f8AlFVDQXi4LHEx4f0+EEj1yZ+dWbsSrHXWNpg7pOegB3D5jFdXJKK9SRt1FFFNGkYf261AOtvucCUmekW0B+9QIu8pBEsV+k59sVbO1vZu9d1Ny4lrvFYCIZR+VVIhmHlVb1XYfiFwMQgX9Ie4ojxT+Un8sCkozi1lsz9OWQ2r1uWR/CF8ZIPxKD4VHqRHzpe0kBfyGX2rJjnKk/KMetca7sNxYXAVshxKsWW7b5jPJmHUnpXGk7AcVdyrW+6DsC1xrlshZMk+Bi08uXlU9UMfEvuWeVtyPU1OxjLZHinygCY8813e19wFgJIALElolhBUR65z6U/1f4WathB1dtvOQwORByJ+npXB/DXWxtD2J5m5uaS0HIG3AE8veo+ZT7kfLFeCcaZblvUBdty2xgMxUXFKspV9s4lpGDlRTjinaQ3tTvd+8faQEACrbQkEgGJYyF5/aofhfYniR8F2yojm7XUIbxD9LE8gDyHKpm1+H2s2kd5YVicsC8kYn8vMxXXViljJ1qWNOdiM4vxMMmZXbExH5yADnBE+eKOIaw3Ffb4rrCe/YjeXIwxZRjEchERFM+O9iOJuzAWUdVMKUuICwEHkzjB+R9KecH/DzXtam73VpiIhmO8gfqK7l6CPIYo1wSzqBU2lyXyx+JNwFUexaZmU7Cl4keCNxuEoNogj4Q2SMdagu0nbX9pe2XV9OLS42OZN2QHdSpgoPDtLQTLSoqEs9i+IcmQblG0OlxNrLiMHIPyrnj/YzWLYLXGsgQguMjGQCVBAkZ8RJ+lS85PbKJ5nL0k5p1Y6MC67s9+bj3CZc983gkjEhSoxgACIAp7SWpUB1QAbUIAg9ESF9v8Aavdzb42+HbO6fzTyj2zNYs5OTb+p6uEVFJdtjp0mOeDP2Iz9f6Um94xc2ruZOQ5SdoYCfmBSjNygTkfQ9aSvPuFxUaHAj2LCVNRRJnt+4qm27/CtxCf4jsH3YVzb1U3WtkeIeIY5qYEz57tw+VCWzctbbqgblh1nz5iaq17jF7RpsvqSygql3buFyOUEcjAkgx151OMNWy5K5S07vgtAC3DuDBkHQfqUzM9ap/bbX95eTTAtt2sbkQPy7gP5cTy8XmMRvB+0f/htjFY2sLuYIEHbtHXcMYqH13G1uBWG7elkrECAzeGZmTgnEdfemqVCSnuuPaFqteLhs+R32Vvd9qWuMhYm5bhVjAAbz5gAA/L5VpGrYW1uS4VSqqgydrQwGAOuI9qr3YDhhXSB1IDuymf7oIJE+on60txS4lp3RWcFilxiIOCbreHM85HpK1Gs1Oo0um32wSpJwppvr/uNuM8QFy1dtqzHc1u2pjDBpLNPMx4p/wANQ+s4+q7go8cwf0wCRMz5Qak9LwVuIXhpVvJae0veOCGMyYEBYyAQTJHxCn3FPwq1hKhNRZur13KU6QSQJn60zbuEI+p87mVfNTq4fQrY4qFK+LcQigxkvtZlYmfMZHL4s06GuUeJmVOoJ/SR4gP4hPrUla/CDVkZv2FP8Z5xJkLTvSfg3cO/vtUp8MJsUnPQtujHoPqKudWl3EnTj3Ifh2t7xE2kbvzE9QpCk8syP61N9mI/aNMoMhb9pZ9nUVIf/StrThtPqoEZW6hOTMxtYYzOfIVaeznYNLdy228nu2RwFUKBsIb1kYioqrBvCZW4b7GkUUUU6PEJxKyEYRyIppup/wAe/Iff/KojfWPcJRqNIWntIcbqN1N99G+qSA43Ubqb76830AOd1E1F6rh9q4SzgkkR8bjHoAwAPqM03/6HYkGLmMf297/+mfnXdjpNlq5e+o5sBPmQOX/BUMnA9OCTsLej3Ljj+V2K/alG4TYMzaUgiCDJWMjCkwuCeQo2AkrOrRp2sDBKkg4kRIn0mk+J6YXbNy2QCHRlg+ox94pta0VpSSEUSADjEDMAHAE5gdc0630Z7AY7c4+9sqXQG4AVLTADKNrKRGPEHE5q1DVkuVCgiQJmPDyY8uYPTqKhfxP4Qlt+/DIq3jBDc1uRkgR8JgEnoQD1NQel4uwthtRPg8DAYKggCQw5/CrAmckrUpUk0mjft7nXHPv5ly3siKiESjWkJYc1JUMcciVmPWmt/jG1ncqRbtkqxnmQW6RPTHOdwqC1fGwYubjuOFE+EnIQ49WQz5CnPANV+06wLuLJIvuYxtsmbXtJKT/hIzVapvGWhh1N8It76eArmQxWNs4AmZI/Vy9s1H8a4YmotNbcSDBHuMjPSpPUXdzE0lVKbTyi9pNYZlGt7DOrNtfAB+Icj0EjBBznFMeDdlbl5zbMqdpMkYDAgQfSJyPStlIppqbThWFkKpKmG/vSIERkROabje1cYz9RSVnTzkiQEW01om4P2ba7Mp27iBIGDJHKR1qo3uLlme/cgKjbbNvzYyTPsSsnpFTvaTXEtsS78bkHaBhFA3q0jlIYzz5DrTW12Sv3LVnU27e+0h8Fn87KSJu5IBLZO0nyPpUqSWMvr7/krr1VFrf3/wBDnsLZ/ZWs624SGvXWR8HCPvEx0AKq3oB6Vs+6qP2ZtO7rv072Us8hcjJZSojJ3QpJJ9R6xbXvgCSQB5kwPrVc5OT3Mq8cNfo32HfeUb6ZWNUriVYMJIkGRIwc+9Kb6iKDnfUtwa2YLHrgUx4Vou8O5vhH3/2qfAp60ovOtl1OPU9ooorQLiG7SGFT3P8ASoHvKt+u0guoVPyPkapeqtNbba4gj7+orLvINT1dGL1U85Fe8pHUX3HwKG92j/LrnPtSXeV73lJ5Kw0equMB3lsIfzQ8gYkxjPix05TTnvKa95R3ldbAdd5R3lNe8o7yuAOu8o7ymneV73lADkvTS1auBiTeLA9Cq4xGCB55z7V73lHeV3IEF2o4WNSbgYwRZFtTzjvW3OY6zsUfWsg1ug1WkJVkLW8qQcqVOSMcgeYjz85Fat2p4Zda4upsu5a0o/cAmLgDeL3O0tA84rhXtauySp3K0jIIIIwQQcgz0q2NV01nlfg2bSMKtJRTxJGP3LO8zacGci2zQ6nqM/Fy6c6vn4WOQuoLyHhEAPPbmarvGeyVy1B7slQOawRjnJ5x1Ex6kdIzg/ErukYglrYYjPMgjAkdRzBHp6U3UxVptRZ2H9KonJGwcQ1fdJu2s4Ezt5gAEz9o+dL22kTBHPn6GKpeg7U6nG5EcGTuHJh1hwYEHHLy9TV1RpAI5GsucHDZmlCalugLDl1P+XOo3ity5btHYfgtk7zGWWAoYeskyP00+1FgOADIgq2MHwkMPlIz6VH8fvkIYAKAHcBznmBHqJ+1cjySlwV/sv2dbU3BvnYoU3nMSxwRbHMZKhmxyIHWtVtwAABAHIDpVX7Da8XNIpAAZWZbgH65n5ypUg+UVP8AeUxUk84Z5e4qOc2O+8ptrNLbuiLihhDLBmCHEMCOoPrXPeUd5VecFJwvDbY3QGhgVI3tG0iNu2YAA5ARFP7IkhV6wAPsKZ95Tzg7Tftj+8PtmpR9UkmdW7LrYtBVCjkKUooreSwNhRRRQAVEdo9AbluUWXU48yOoqXoqE4KcXFnGsrBmbPBg9KO8q88X4LbvgmNrxhx9pHUVn+pttbdkYQVMGsivQlSe/AtKDiLd5URxTi1y28C2SpACNEhnaQFZpAtidokzzp53lM73DrLtva2rNmSRz3DaZ85AH0HkKqi0nuRWBgunuXLrEXi0q257dx5RvCyL3YfuwdrYO38onnStjjt9gxWzvKEh1hlIO0EDc3xNlZAHImPWVQgCAIHkKZa3htm6VNxAxRty5IgmJOCJ5DnUtafJ3Pc74VxouCbm1QCADBUbixTaAxk+IETAp9rUZ1hLjWjPxKFPQjkwIPOeXSmmn01tAAiKIAHLos7c88SfqaX7yotrOUcbEtHomSP3914JJ3bTIOY5YEycZ6cgBTy/q1QAswEmBPUnkB5moXjPH7en2hiNzzE8oGCSBJOSMAEmmvDOMIpuPcubrk7S8AKqc1VBJyTMj48iQBArrUmtTGre2dZ7vC7kxe1OoaO6tKinm99ipgdRbALH5lahf+n6izqGuo9u8t2DeRVKeJcBkBYidoAMkTUwmoDANODnOD8wcj50nrNclpdztAmJAJ/pNQVR8JG1Ss6VL1R5759o7vuu2WO1cSTjmeRnz5fOs/7daNAzAlpkMAQIhjkgCDAmPpVws6i3qwDaTvApMXHVltqSpBkmN8gkbRMzmK6udnLD3FuagtqWX4UMLaU4wqjJXHJialSapyzIsqLzI4RkXDeLG0YYC4nMofXqp6GK1Hg/Gg4lADaUAPJO61CsTuU5IlV8z4qs41ZA2qFRfIAR9Kj7Whtq25UCkDaCP0/p9RPKZipVa8Km+nDOUqE6e2rKO7WoDGIPoehGMg/OvNRpwysAACwyY5xynzpakdVpluCGnEwQSCCQVkEdYJpfYYIHSM+iuk87JEvH5VXk8eYJ2n+6AelWu7qvDuUbwYOCMg9R54zUHxXW27LIXuFSRtK7S3eAyAOWDuzP1xXnAtQLYNguPCZtqTB7pxuRY5yuV8/CKv3lHLMPxC3UXrj9Rexxu+z3R+zMqIVhmmWkHfCgZPKIxByRyqSsa0s0G26+ZMRnlmcn2mPOuRe9RR3lRck+hmZHfeVNdkV3X5/SpP1xVa7yrn2FseB7hHNoB9F/3NXW0dVVEqazItFFFFbQ0FFFFABRRRQAVUu23CiQL6AkjDgeQ5N8uXt7VbaCKrq01UjpZGUdSwY7vpG/aDwSWET8LsvPz2kTWg8Y7HW7ktZPdN5fkPy/L8vpVT4h2d1Fo5tlx+pJYf0kfMVkVLepT6fYWcJIr97hatG65exMRdYc85iCfnNNNX2dQtvtXLti51ZGOR1kHmTzk5mpUv0rzfVSqSXDOamV/Vdm7zHGsuMIiLviE9TzEYiuLvZzUG2LY1TLiDBcgjqNrMQPlVj30bqn58/aR3WylXOw7rBV7VyBnvA2Yk+Z+gioduzepDFu7ullwArACP0qd0hecVf9fw8XZl7igxIVyBjmI8iMEda8scP28rt48ubzyieYwDHIYGYiaujdSS3f8E1Va6mb8R0OuDbTbvkQMLvYCR+oTNFvWaqxdtnUC4y8zbeYYeRHUelavvrliOsfOj9WsYcUTjdTTyVzT8bt3HG673bW5w6tuUAZNuz8FkRywTFStvtZpZVO+BJGXMAfxHAB9Km9HwO9c8aWCZ/NtAnp8R50y432b1DJt7lkEyzG1u5ZAiCpB6+nvVTipbtPHv5DkfEpr+38jH/u7TdHBzylZI5SFJBIrxe12nM7SWI5AQSfZVJby6daZ63gZa3cQXASVCpvQEWwPLqWIxJNc2uButu1bF0L3ZksqkFyP1ENkf1+Vc0Usc+/sS/1SXZEsvGmYSli4fdSv/7AUwvcS1veLtsqEYj4mWeTEjBMfl+hpx+wfvLlw3bk3F2gbsII/IIwZzTpOzj3Vtjbfc28qw3AzG2TtABMEifU+dRio52WSqXiVaXGF9Cp8b0+ovOFctliAgW46cpGfCu04E8pnyqNXso15puXbgbYDHctiJBUDG0DpynMCBWy6bsbqmAJCJ/ibPzgGn1vsJcjxXkB9FJ++Kbh56WIxx7+YvKrVnyY7Y7BFSGGoI2/BCwR1yQ3n5VZ+E6e/bBF68Lo6QpBznLEkmtG0nYVQZuXSw8lEffNTmk7Paa3ysofVhuP1aYqXkV6nx4IaJy5M/4JwXUagA7Ao6tnbHmCQN3yrSOEaHuLKW5naMnzJMn7mnYEYFe01Rt40t1yWRgohRRRTBMKKKKACiiigAooooAKKKKAGus4fauiLltX9x/nVV4p2FBM2H2z+R5IHsRn61dKKqqUYT+JEXFPkzN+xWqBwEPru/1Fc/8AZmr/AEp/OK06iqP0NP5kPKiZj/2Zq/0p/OKUsdiNSTDbEHnun7AVpVFH6Gn8w8qJWuHdi7FvNybp/vYH0H+dS+m4RYtmUtIp89on60+opiNKEeETUUgoooqwkNtTw+1c+O2je6g03/6Fpv8A8Fv+UVI0VFwi+UcwhppuGWbZlLSKfMKJ+tO6KK6klwdCiiiugFFFFABRRRQAUUUUAFFFFAH/2Q==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62" name="Picture 14" descr="http://images.sodahead.com/polls/000340599/polls_big_243_3444_578048_answer_4_xlarg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229" y="4191000"/>
            <a:ext cx="2539999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https://encrypted-tbn0.gstatic.com/images?q=tbn:ANd9GcRIKFMDgPLjChTdmMlKKG1SSdP3XH5fWPI2q-BZ3oK9ac_heWS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3448" y="4016319"/>
            <a:ext cx="2590800" cy="2787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AutoShape 20" descr="data:image/jpeg;base64,/9j/4AAQSkZJRgABAQAAAQABAAD/2wCEAAkGBxQTEhUUExMWFhUXGBQXFxgYGB8dHxgXGBUYFhwVGB0bHCggGhwlHxgUIjElJSkrLi4uFx8zODMsNygtLisBCgoKDg0OGhAQGywkHyUsLCwsLSwsLCwsLCwsLCwvLCwsLCwsLCwsLCwsLCwsLCwsLCwsLCwsLC0sLCwsLCwsLP/AABEIAN0A5AMBIgACEQEDEQH/xAAcAAEAAgMBAQEAAAAAAAAAAAAABQYCAwQHAQj/xABDEAACAQIEAgcGAwUGBQUAAAABAgADEQQSITEFQQYiUWFxgaETMlKRscFC0fAUFWJy4SNDgpKi8TNTY7LCB0ST0uL/xAAZAQEBAQEBAQAAAAAAAAAAAAAAAQMCBAX/xAAoEQEBAAICAgIBAgcBAAAAAAAAAQIRAyESMQRBUTJxFCJSYZGh8QX/2gAMAwEAAhEDEQA/APcYiICIiAiIgIiICIiAiIgIifCwG5gfYnPUxNPm6j/EB95zviKB3rL/APMR9Gl0JCJFH9nP9+fLEN/94GDRvcxNXyq5v+68aTaViRZ4bVHu4ur/AIlRv/ETW2Gxi+7XpP8Az07f9pjQmIkG2Mxqe9h6dQf9N7ejazFOlFMHLWSpRP8AGpt5W19I1TaeiasPiFqLmRgw7QbzbIpERAREQEREBERAREQE4OIcYo0dHfrckXVj5D7zHjtSoKYWlo7uqBvhDbt6es+8K4PToDqi7n3nbVmPPXlKjSmPxFT/AIeHyL8VZsv+hQT9J006FY+/VA7qaAerlr+kw4vxenQHW1Y7KNz39w75TeJcerVfxZFP4VNvmdz+tJ1MbUt0ueI4nRo6PVF+zdvko+001eNqBfKQP4iBKHQwzkgqCOYO3ncycp4ale7IajfxG/1v9ppOOOLnXdV6UDZSCexFLH8pztxqu3u06nmQk3piCNFpovlMjWq9tvBf6S+Mc7rjOIxDb5B4uzfSQ/FqtTNkcrYaiw0PfqfGTeJqEAl327ZCtxK+6L56zrSOFQOfoJtUJzLfIfnNjYtTvTTy0+k1MynZSP8AFf6j7wrYEp/Ew/w/kZ9/ZqZ/vB5rON6tuTeQJ+k0NjkG5YeKkfaNiSbAvvSrZW/hcrfxtN+H4nxCj+L2g7Gs3ro3rIZcah2ceYtFTGEG6Vcp/hOnmNpzZKs2uvDemqkhcTTNFvi1y+dxdfUd8s7olRdQrqwvrYgjt7DPLqXGKlrVFWovd+Wx+UtPQ/ilMn2VM2BuQh0ym1zYchvtpfxMzyw+47mX5fOMcOODP7ThyQoI9ol9CCbfK5t3X0ltU3E1YrDrUGVtVupI7cpDAHuuAfKbpxbt1IRESKREQEREBERARE04VXC9dgxu2oW2lzYWudQLC/dA2soO/d6azXi6+RGc65QTbtsNpyYviqq/s0U1avwL+Hvdjoo8de6acXRqtTc1aioMpOVNhbXrO2p8RllkTaovhnquXqtqxue3wHYJkzUqWwu3zPz5TnxGMLdVL29T95pFNV943Pwr9z+U9LFv/bqjMAg1OwAvf5ywYUEAe0KBuYFz6CV2hxDIdFAXmBufOS+G4kpF0Rj/AIdvM9X1hEvTxfwq58AFHoLz6alQ/wB2fNzOej7d9lIHj+Vh6zYcI34nQeLf7znpe3PiKAOrUk8yT95F47ELTIGQai+n9ZIY3BufcrU1+f1tIerwiqTqyt35ifqJ1EP3kvwn0g46md09BMDwep/D8z+UxbhdXsB8/wA5ezcZl6B5W8iPpMGwlNvdqDwNv6TCphaoUKUNgSdBffvE5WFtCLeMK18Q4EbXVQf5ecgXw5B7CORljSoRsSPAzHF4gsvWValu3Q27mGonNi7VwMy8yJaehWGr1KhrU1UmlsWuAzEWKac8pOvK47ZCOiH3CR/C32bY+dpeOgHGbj9mcAFQTT0tcblT3je/MX7Nc8uo6i14DFiot7FSDZlO6sNwfmDfmCDOmfAJy4ziNOk1NXazVWyILE3bs0GnnMrZGkjriIgIiICIiAiIgJy8ULijUNMXfK2Xxty751RAiujdBEoLb3iAahPvZzvmvre+ms4umtRhSQD3S/W8hcA+f0k3jMIlVClRQymxIPapDD1AM5OkWI9nhqjBQ1gBYi41IW5HMC9/KWX+ZLOnnZrW0HPftP8ASa9fCXHC9HcMaCvmY9UEurbnnoQQNdLTloYKnT1A2/E24H0E9GN8mOX8qFwvCnflYdrSy4JRTHvF2+Jth/Kv3PpIvEcXUGy6/wAR28hufSbeHcY69gup2ZtTffQbKN+095luk7ToVn1Ku38xyj5T4y5RctRQDzInDVxF/ee/iZpxVDOpUkgHs39ZOzpliuL0gNKxJ/hpm3qVEgMXx0D3avzCj0BP1meI6O9hD/zE/wC30nHU4bkNjTA8FB+kdr01tx7/AKp8r/YTD99A/wB63zabhgj/AMv/AE/0mLcP7aX+j+kdnT4vEwf70/5iPrNn7QzD3yR43nDieHLbRNfEj6zS3ChurkeP5i0bq6SU+MsinetT3OYfP+s+nipItlse2NmiqwDEFQQCe6dXCq4StTdb5lZSF7dbFR4gkecjg15a+hnA3qOldwRSpnMunvtuLcyAdb91u23NqyLnwvj9Gucqkq/wNofLkfKShEq/SHBCsB7Om5r5hZwhQWv+JmABsNudwJZMMrBFDG7BVDHtNtT85jWkbYiJFIiICIiAiIgIiICfCLz7NeIrqis7GyqCSe4QIfpBiVpKBoF3sOZ5Aeso/EuKFtzYch+tz3y2Pw18cPa1D7NLH2K2BNjrnftv2fo13EdD8QjFmAqDkVP1BsfIXm2OWpplce9oVHd9uqO0/r6SQ4Zwoublc45l2KqPO/pr4SQwnDhu/wAuzxnTWxCUxr5AfrSaac7SPD8FRTQKCeyklgPFm3HfpO01kHJB3C7n57Cc1LDDIGqOFQ6i/PvA+5m1K9IDqJm72N/QaTlXBjeNUgStiSPL0Ww9ZF1uMjkg+f8AvLLd9wiJfmFA+s48VQZt67juVzb6Wlm06QDcWbko9fzmH70qfCPl/WZVuF1CxsGIvvmtf/VNJ4K53Q/5v/1L2bjZ+9H+EfL+s1PjFPvIvlcTW/Aj/wAtvJj9jNNThJHKqvmfvHZ023HKc2K4ZmXMBbW3cT2d01VKBXX2v+YX9d5imPI0bbtFyPlvJv8AKo9Q1Ngw3Ug6gHUHmDoRPZeA8UGIw6VVFiRYqOTLoVHnt3ETyVaTVHAQZyxsMvaeVuUv3R7o9iaVL2ZrCmjEswQXYXABUMdF23F5llI7xq10qgZQwNwQCD3EXEzmqkFQIgIAsFUX3CjYdtgJtmbsiIgIiICIiAiIgYu1u3cDQX/QnPRpVBVdmqA0yFyJlsVIHWJbneR1Hpbgm2xVEfzOF/7rSTw+OpP7lRG/lYH6Gcyy+q1z4eTj/XjZ+8dEj+O4A16D0wbE2tfa4YNY92kkInTJD4Kvi7BXoUwQAM3tbA94UKTNnF6zLSsSLsbGwsANzzPhJMyI4pw2tVUp7SmVPajXHfcPb0nUs2lnSp4jHXOVCBc2zHb9d858HTbOcqh2B0J1UH4jfQ91/WSeO4DToKGq1rkkWVVsW7QNSTNFTFMABYUV5C13PlsvnPRLKxu4ybhw1etUuTuSfuZ24XEBQFpKbdoH/k1vQyP4YweoCbW11c5nOnLs9BJ01FGy38fy2l3HPaPxuPyWLAkm9tb7W3v4zgqcZbkoHib/AJTbxGhia/4kooL6DrE+IAC+p8ZAcR4OEIz1y978wLW7rmTyqyRIVeNtzdV+X3nO3HD/AM75W+wkamBo9t/8X5TaOH0/h9T+cbq6jr/fn/WP68psp8bPKsPO33nD+6FIJAawtcg7X8Zzvwkfhb5i8m6uomq2OLr1lpv4r9xaQNZ0OqqV7s1x5XFx8zNVTDmmddO9G+x1mCAn3SG7tj6yWkj0bo/Tprw0PUomoOuxVEzOf7RgCoGpPfylgwCOoXVmpkAjP76XF7Nf3h46jnfl94JhxTw9JFIYKii4NwTbUg+N53TC3trGJUEgkC427uWk+VqyopZiFUC5J0AHaZW+J9NKCBhTJd9QLCwB+K50Iv2Xnn1XHVWBDVXYMQWBYkEjmRe08XN8zDDrHtxlySPXeH8SpVgTScPbQ25eIOs654rhsQ9NgyMVYbEG3+47p6f0X46uJp6ke1UD2i+JIDDuNvKPj/KnLfG9Uwz30m4iJ7GhERATRjauSm7fCrH5Amb5rxFEOrIwurAqw7QRYiKuOtzb888OwTVAAFLdW9huQBqfD1M3YbhOGLAmlcggkF31sdRfNf7z0jpvwk0GXGUFAAASqg0GXQA6bDYd1lPbKTx7H0mcOilTbU7Fz4crc25981+PeP4+WOPJxTLjs/X7synuXf568df77sy/9T5/zfncuWXFzZYZy9YS2Txvq9e7/Vb+3XUeq9Esfh3pBKCinlGtPmO/+Id/zk3TvYXtfnba/dPI+gmAxGJrCop9nTQ9aoN7/AvIkjflY69h9eE4zy4srvi3r+//AGpwznmOufVy/M33/mQkVxbiTKy0aIDVnFxfZF+Nvy/RlZF4nhSmt7Zar03YZTlK9YDlZlPZ6SRpUVxXhnsaLVbmpWuuao2psTbqjZRrKjUfcsfEmemnCIFOfrCxzFzfS2u+gFuy0874hwCpWZ3wqu9Ee7msL9uS56w79/GaYZdOMsUd+8Qput7jYztwmNxVc5VZUG97Aad2hJ8pwUsAUP8AaKQ3wsLW8QZ0EMSFQXYkAX2F9Lk/lNHKVPBFAzV6zuBvmbKvqfvIzFYnCXy0abOw+AaeZYE+YEmMH0WQke3qNVbcIuig9wH5yUxvDVp07BaNFBvn+tl0J8RJtFFNWsdkCjv/AF9pg1Gv8Y/X+GTmIq4RTrXeof8Ap0go/wBRA9JxVMbSPuJWPeSv0C/eFRhGIXmSO4g+kwONfYtY9629R+Uk1qk/hb0/OR2MILny+kWDt4DwtsTUKB1W4uS2twCNFtz20uNL98v3CejVLC9ZaZrVCLFjlvruFBIAHneU3oHhA2L1UFcjlgRcW0HPvInp9Gjl2Jt2E3t4E6+syyrTGIngeBenVqtk9lSa2WnmB63NrC4XwB+km4ic27dPLemHBWw9RmpUaho5c91GYLuWBP4QN9eUq78QQc7+A9J7R0kpM+ErqgLMabgAbk5ToO+eVcdfAVaIbD0vZVs16gF7ABWuAL5QM1tgDpPm8vxeOXbP+HuX6XKrg7EH+ss3/p5iCuLZLC1SkbnmDTYEW7uu1/LskLQ6IMMCMX7RgXyEKo0WmxsWfmeR0275GcKOKXEUXoAuwfLTZVYox9xhfKOra4O1hfaZ8XBePklZeOWOsrHvET4J9n1XpIiICIiBhWpK6lWAKsCCDsQdCDItejGEH/tqXmoP1kvElm/ZOmrDYdKahUVUUbBQAB5CbYiUJzYnA06jI7qC1MkofhJFiZ0xGhxY/CGqVVv+ENWHxm+in+Ebnt075vesFZEsete1lJAyi+pAsvde15ukBxrFZq6UKjezolczNt7Q3t7INyHbzO0vtPTh6WcVV1FKnZrtq1tBb8KsdL3te20rlOigUO9QKuubTW/JVH4mPpuZbOknCDWpKcOFzUwQq7AqbaDlpbTlrPPsXw3EKf7SlVHipI8iNPlNcbNOLLtMYrpfUtkoKKa7Zj1nPeTtecGD4fWxRzu5y/Exv/lH+wnHhcIb9YEAciLX/pLgB7CmFVS7nZV3ZvoFHadtJ1jOt1zlUbjeC0qVPPe2XcuRr4dh8JA1uKge6Ce86Sax/R7E1T7Suw7kU2yjsF/13zjocKFurTJ7yCfU7S9/Qh6nE3PYPARw7B1q7hKSlm7tgO1jsB4yUbhoHZ5G/wBDMMNjmw9S9MspFtm0I7CDoR4zmyrKuvC+jIwqK37SUqsQpbTIzE6JlI17Brc93Ky4Z3tZwAw5r7p7xfUeB9d5DcB4tWr0lqGkjqSR1DZgVNvdfqnt94SdpVMwvYjuIsfWY3f20mmcREik8r/9Uaq+3yqoBFMZiALlnJ0Nt9MvznpXEselCm1SobKPmTyUdpM8mw1Y4ziVEvvUrByOxaYzhfCyW8phz3esfy24p7yS9Li9XF0aeAw1F0AVKVWowPURAA19AAdNtztznouCwi0qa00FkRQqjuAm+Jpjjr2zyy2RETtyREQEREBERAREQEREBERA46mEY1lqCqwQKVNP8LE/iPePt435eN8UamUp0kz1al8oOwA3J/XbJac+LwNOpbOtypup1BU9xGo5fKJqFUbpDQqh0arUFRnW4KjS1/dW241vfvnfwX2gWzkKOR/Fbskvx+mlKkKh/BoLsSddLDMT2D5Sp4bEuzmo/ui+nLwHadp6MLvFjlO1ndRlzaAHYtqzeAlQ47iQjkM5I00Pb2ACSNfjosWysz7KvxHYKLbD7AyP4f0e9s5qYhw7sdUQiw7iR9B2bmXtEFU4t8K/P8hMcBhquJrBAQpbcnQKO3Xfw3Mm8fgFw46z0gOwHU+AtcyKqBX92m3jYAepku1leucKwC0KSUk2Ubncncse8m5nVmF7c55HwrjOJw56jHKPwMbqfAX08rT0XhWLoYopWAHtkU6E9anm0Yd403mOWNjWWVMSrdOBiHOGo4d2Q1ajKzAkWsua5sQbBQ5tzsJaZiyAkEgXGo7ja1x5E/OZ5Tc06l1dqbxHoFnQBcZXLDUe1Idb+FgRfuPzlR4UDgcelTEqQKeZHKi4XMjAOO0WN+23LlPYpFpw1WNdqwBWqVGU6gU0Wwv33zN3XHZM8uKblx9tMeS6sqSpVAwDKQQQCCNQQdQR2iZSB6DUGTA0A97lSwB3CMxZFPgpUd0nprLubZ2apERKhERAREQEREBERASO4zxlMOEzq7Go2VQgudixY3I0ABPbsACSBJGacXhxURkbZgR4XFrjvhZr7VPE9OGJJo4VnoXGXEvUSnRYXy3DuRuxCqQCGJ0kvQ6RBqlGmaFZfag2LAdVwGYowDEj3G1FxewvrPO8NgMVhkNCvilpPTVVWpQprmqUKeb2ZqF1a467EJbQnfa33D4jiFLBVzTrm+Ap1HNerRDjEqzmv7JWLXW1NaQYkEk1GGmUNM8ct3X21z4rjjMrOq9Lo8eoNXNDORVF+qylb210JFjprpuNZJzz3oJh8diVWvjXoGnV9liKYpoc9Oz5/wBnJbVUDKht1tcwvaehTub+2V19IPiuFqnEU6gpirTVSMmYDK5Or2bQm1h+U5cd0eNRP7Meysb5GsR5FSbess0TuZWOfGPN8VwStTPWpMbXsVGYemwkWOJVEc06OjkWY29358/znrDUQWD63AKjU2sxBOl7E9UakXHmZVumxIeiRpYMQe8Mvz5TvHO26cXHUR9DglKkheu13b3na7MSfhG4lbx/EKSmyEv3kBfuZK4yq+KIpgFUGr5dWY9gJ0Ve8+GtoHAcvugAebHwvbWafs4VlDUr1AqKWdtAqj9fPaes8C4QmGo0g5X2iAhn2uXOYrfmtzp4CUf9mFNrpVek/aqkfMX1EsfCekt1ZKxFZhoMi2duWUodD4j5TPLGu8bFumuhmsc+W92tlv7tzlvfna1++cHR7CtTpWYZczOype/s1Y6J5feScyrQmFekHUq2zAg94IsRM4gfAJ9iICIiAiIgIiICIiAiIgJzrSf2hb2hKFQBTyjRgSS+bc3FhbunRECl9PeL4ejUoUXpVHr4nMlIoBZbZbmozAgILgkhWIAJtpI4dHKLYevXV3eyZqdRajqtfE07kVyiPkqLnFJEDA/8L8QIJvPF+HJiaNShVvkqKyNY2NiLGxEgOLdAsPWweHwatUpUaFSnUUI2rZMxysTe9yxN+2xk1N7dXPKzVvSa4RUOauhJPs6zKCdyHp06wHl7TKO5RJGQHRPgNXCnEmriWr+2rvWXNf8As1awCak7AAaWGgsJPyuSIiAlf4rS/a3aiLKlI3epzzkaIvdbcnwky1N/aBs/UysCmXdiQQ2a9xYAi3f3TD93Us5qZFzG1z2kbEja/fLKlio1ejuJpi1Mhl36rW87G31M4sV0nagxpGl/arYEDfYHXQ62IOkv2Iw+fTO4HMKbX8wMw8iJV+JUMP7b2ISxUXJG7EgN1mJudLdvOaY5W9OMsZFe4rjsTUys9EKNbAuLn5DSOheG9rjAzWX2eZyCdSdgBz0Jv5d839IH64CKSQBcswsO7RbyAxi1ALnKBflf7zuzpzHshrDlrtoNdza82Sk8HwNLE4VXWhkr9ZcyEqFdTbPe9rbG2p10lzooQoBNyAAT2kDeYWNYzmijhsru+Zznymxa4XKLdQfhvue+b4kUiIgIiICIiAiIgIiICIiAiIgIiICIiAiIgIiIGsVlzZcwzdlxf5Sq9LcHkqLXUi/VzLfW40BA3II0nNxnHNRrVUoHKGYNUawurEa2Y7Lte+xvqJ8xFdEys6FyTo3Pbe+x9Zrhjrtnll9IXpLWqKwOWmtx2sSRyvoAOcw6P8Gq43d0SmrWbmxNgeqL9h3PrM+OYmnU16wJsBmItvvoNtTLL0Q4QGw1JnLWzGoqCwBIJCubDMdANztadZ3SYxZOG4FKFNadMWVfmTuSe8mdMxK6g3NrEW0sb212vcW7eZmUwakREBERAREQEREBERAREQEREBERAREQEREBNeIrBBchjqBZVLHUgXsNba69gmyc+Mxa00Zjeyi/jfYCS3UWTdfcbSLIyh2Qke8lsw/luCL+UjaPSKmaYc6ZmZVUnrXBt1hsvI78xIHFdIa5JIOUXGgta3M3IO32kQ2OFasHDLm0BYLzubMw0Dcte6ccPNhnl4u+Xiywx2mK1RlqVDUXRxmJtpta3eJSqXD3eqKdIMMx0H1Ph+Ul+IcWxNMsrZbXtYMCPEKR3zn6NFTVepWCsAptT+Jm2PgAG9J6s85jN158MbldRZeEdBaFyatZqxVspUdVbixs2pY7jmJdUQAAAAAAAAaAAaACVzo7xGm59l7JFyksmVbAMBrv+KxOvjLGG1ta3Z3+E8+PJM5uNssLhdVlEROnJERAREQEREBERA1YrELTRnchUUEsx2AG5PYBuTykYvSfCkqBWF2Uuos2qre5Gmwyv/kb4TaXYX0O0x9mOwfLx/M/MwOBOO0DTFUVAaZLAMAbXVSzcuQVr9mVr7GY4rpDh6Ycs9sguwytcdmhHeB4kDnJA4dTuq6baD9cz858/Zk+BeXIchYelxA5cXxmjTzZ3y5fe0bTbmBr7y/5gOYmKcboFFcPdWDMvVbZCAxItcWLKNe0ds7Dh0+FfkOwj6E/OP2dNOqum2g03/M/OB9oVg6q6m6sAyntBFwflNk+KttBoJ9gIiICfDPsxqtYE9gJ+UDmx+LFKmSWGYKSoJAzEDs569kptbilWohSo1xmBB0vYDuA5n0kV0n4sXfNlsSBbrHq2FtO3mfOV9sQ5YNnNwLT53Ly3O9enu4+OYe/aY4riWVLBdGzKSeXLl27yL4UxWorG1sw237dfP6TmtAE448vDKV1yTzmnXxGoxquSxNzcX3tyv5WnzB440xoATzJ+gtaYVauca7i2vb4znC8+2bc/J55bl6ZcOHjPXa48OxhBSotr7jna42PzkxwPjrdY4gm26ggEg7aW7Reed4esUbMtr6798smCrFkVja538iRp8hMMc8sL03uOOft6Vh2YjrgA3PukkWubHUDW1r6b9s2yhYfH1RUV/aObHUE3B1G/r85fZ9Di5ZnHi5eK4ERE1ZEREBERAREQP/Z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AutoShape 22" descr="data:image/jpeg;base64,/9j/4AAQSkZJRgABAQAAAQABAAD/2wCEAAkGBxQTEhUUExMWFhUXGBQXFxgYGB8dHxgXGBUYFhwVGB0bHCggGhwlHxgUIjElJSkrLi4uFx8zODMsNygtLisBCgoKDg0OGhAQGywkHyUsLCwsLSwsLCwsLCwsLCwvLCwsLCwsLCwsLCwsLCwsLCwsLCwsLCwsLC0sLCwsLCwsLP/AABEIAN0A5AMBIgACEQEDEQH/xAAcAAEAAgMBAQEAAAAAAAAAAAAABQYCAwQHAQj/xABDEAACAQIEAgcGAwUGBQUAAAABAgADEQQSITEFQQYiUWFxgaETMlKRscFC0fAUFWJy4SNDgpKi8TNTY7LCB0ST0uL/xAAZAQEBAQEBAQAAAAAAAAAAAAAAAQMCBAX/xAAoEQEBAAICAgIBAgcBAAAAAAAAAQIRAyESMQRBUTJxFCJSYZGh8QX/2gAMAwEAAhEDEQA/APcYiICIiAiIgIiICIiAiIgIifCwG5gfYnPUxNPm6j/EB95zviKB3rL/APMR9Gl0JCJFH9nP9+fLEN/94GDRvcxNXyq5v+68aTaViRZ4bVHu4ur/AIlRv/ETW2Gxi+7XpP8Az07f9pjQmIkG2Mxqe9h6dQf9N7ejazFOlFMHLWSpRP8AGpt5W19I1TaeiasPiFqLmRgw7QbzbIpERAREQEREBERAREQE4OIcYo0dHfrckXVj5D7zHjtSoKYWlo7uqBvhDbt6es+8K4PToDqi7n3nbVmPPXlKjSmPxFT/AIeHyL8VZsv+hQT9J006FY+/VA7qaAerlr+kw4vxenQHW1Y7KNz39w75TeJcerVfxZFP4VNvmdz+tJ1MbUt0ueI4nRo6PVF+zdvko+001eNqBfKQP4iBKHQwzkgqCOYO3ncycp4ale7IajfxG/1v9ppOOOLnXdV6UDZSCexFLH8pztxqu3u06nmQk3piCNFpovlMjWq9tvBf6S+Mc7rjOIxDb5B4uzfSQ/FqtTNkcrYaiw0PfqfGTeJqEAl327ZCtxK+6L56zrSOFQOfoJtUJzLfIfnNjYtTvTTy0+k1MynZSP8AFf6j7wrYEp/Ew/w/kZ9/ZqZ/vB5rON6tuTeQJ+k0NjkG5YeKkfaNiSbAvvSrZW/hcrfxtN+H4nxCj+L2g7Gs3ro3rIZcah2ceYtFTGEG6Vcp/hOnmNpzZKs2uvDemqkhcTTNFvi1y+dxdfUd8s7olRdQrqwvrYgjt7DPLqXGKlrVFWovd+Wx+UtPQ/ilMn2VM2BuQh0ym1zYchvtpfxMzyw+47mX5fOMcOODP7ThyQoI9ol9CCbfK5t3X0ltU3E1YrDrUGVtVupI7cpDAHuuAfKbpxbt1IRESKREQEREBERARE04VXC9dgxu2oW2lzYWudQLC/dA2soO/d6azXi6+RGc65QTbtsNpyYviqq/s0U1avwL+Hvdjoo8de6acXRqtTc1aioMpOVNhbXrO2p8RllkTaovhnquXqtqxue3wHYJkzUqWwu3zPz5TnxGMLdVL29T95pFNV943Pwr9z+U9LFv/bqjMAg1OwAvf5ywYUEAe0KBuYFz6CV2hxDIdFAXmBufOS+G4kpF0Rj/AIdvM9X1hEvTxfwq58AFHoLz6alQ/wB2fNzOej7d9lIHj+Vh6zYcI34nQeLf7znpe3PiKAOrUk8yT95F47ELTIGQai+n9ZIY3BufcrU1+f1tIerwiqTqyt35ifqJ1EP3kvwn0g46md09BMDwep/D8z+UxbhdXsB8/wA5ezcZl6B5W8iPpMGwlNvdqDwNv6TCphaoUKUNgSdBffvE5WFtCLeMK18Q4EbXVQf5ecgXw5B7CORljSoRsSPAzHF4gsvWValu3Q27mGonNi7VwMy8yJaehWGr1KhrU1UmlsWuAzEWKac8pOvK47ZCOiH3CR/C32bY+dpeOgHGbj9mcAFQTT0tcblT3je/MX7Nc8uo6i14DFiot7FSDZlO6sNwfmDfmCDOmfAJy4ziNOk1NXazVWyILE3bs0GnnMrZGkjriIgIiICIiAiIgJy8ULijUNMXfK2Xxty751RAiujdBEoLb3iAahPvZzvmvre+ms4umtRhSQD3S/W8hcA+f0k3jMIlVClRQymxIPapDD1AM5OkWI9nhqjBQ1gBYi41IW5HMC9/KWX+ZLOnnZrW0HPftP8ASa9fCXHC9HcMaCvmY9UEurbnnoQQNdLTloYKnT1A2/E24H0E9GN8mOX8qFwvCnflYdrSy4JRTHvF2+Jth/Kv3PpIvEcXUGy6/wAR28hufSbeHcY69gup2ZtTffQbKN+095luk7ToVn1Ku38xyj5T4y5RctRQDzInDVxF/ee/iZpxVDOpUkgHs39ZOzpliuL0gNKxJ/hpm3qVEgMXx0D3avzCj0BP1meI6O9hD/zE/wC30nHU4bkNjTA8FB+kdr01tx7/AKp8r/YTD99A/wB63zabhgj/AMv/AE/0mLcP7aX+j+kdnT4vEwf70/5iPrNn7QzD3yR43nDieHLbRNfEj6zS3ChurkeP5i0bq6SU+MsinetT3OYfP+s+nipItlse2NmiqwDEFQQCe6dXCq4StTdb5lZSF7dbFR4gkecjg15a+hnA3qOldwRSpnMunvtuLcyAdb91u23NqyLnwvj9Gucqkq/wNofLkfKShEq/SHBCsB7Om5r5hZwhQWv+JmABsNudwJZMMrBFDG7BVDHtNtT85jWkbYiJFIiICIiAiIgIiICfCLz7NeIrqis7GyqCSe4QIfpBiVpKBoF3sOZ5Aeso/EuKFtzYch+tz3y2Pw18cPa1D7NLH2K2BNjrnftv2fo13EdD8QjFmAqDkVP1BsfIXm2OWpplce9oVHd9uqO0/r6SQ4Zwoublc45l2KqPO/pr4SQwnDhu/wAuzxnTWxCUxr5AfrSaac7SPD8FRTQKCeyklgPFm3HfpO01kHJB3C7n57Cc1LDDIGqOFQ6i/PvA+5m1K9IDqJm72N/QaTlXBjeNUgStiSPL0Ww9ZF1uMjkg+f8AvLLd9wiJfmFA+s48VQZt67juVzb6Wlm06QDcWbko9fzmH70qfCPl/WZVuF1CxsGIvvmtf/VNJ4K53Q/5v/1L2bjZ+9H+EfL+s1PjFPvIvlcTW/Aj/wAtvJj9jNNThJHKqvmfvHZ023HKc2K4ZmXMBbW3cT2d01VKBXX2v+YX9d5imPI0bbtFyPlvJv8AKo9Q1Ngw3Ug6gHUHmDoRPZeA8UGIw6VVFiRYqOTLoVHnt3ETyVaTVHAQZyxsMvaeVuUv3R7o9iaVL2ZrCmjEswQXYXABUMdF23F5llI7xq10qgZQwNwQCD3EXEzmqkFQIgIAsFUX3CjYdtgJtmbsiIgIiICIiAiIgYu1u3cDQX/QnPRpVBVdmqA0yFyJlsVIHWJbneR1Hpbgm2xVEfzOF/7rSTw+OpP7lRG/lYH6Gcyy+q1z4eTj/XjZ+8dEj+O4A16D0wbE2tfa4YNY92kkInTJD4Kvi7BXoUwQAM3tbA94UKTNnF6zLSsSLsbGwsANzzPhJMyI4pw2tVUp7SmVPajXHfcPb0nUs2lnSp4jHXOVCBc2zHb9d858HTbOcqh2B0J1UH4jfQ91/WSeO4DToKGq1rkkWVVsW7QNSTNFTFMABYUV5C13PlsvnPRLKxu4ybhw1etUuTuSfuZ24XEBQFpKbdoH/k1vQyP4YweoCbW11c5nOnLs9BJ01FGy38fy2l3HPaPxuPyWLAkm9tb7W3v4zgqcZbkoHib/AJTbxGhia/4kooL6DrE+IAC+p8ZAcR4OEIz1y978wLW7rmTyqyRIVeNtzdV+X3nO3HD/AM75W+wkamBo9t/8X5TaOH0/h9T+cbq6jr/fn/WP68psp8bPKsPO33nD+6FIJAawtcg7X8Zzvwkfhb5i8m6uomq2OLr1lpv4r9xaQNZ0OqqV7s1x5XFx8zNVTDmmddO9G+x1mCAn3SG7tj6yWkj0bo/Tprw0PUomoOuxVEzOf7RgCoGpPfylgwCOoXVmpkAjP76XF7Nf3h46jnfl94JhxTw9JFIYKii4NwTbUg+N53TC3trGJUEgkC427uWk+VqyopZiFUC5J0AHaZW+J9NKCBhTJd9QLCwB+K50Iv2Xnn1XHVWBDVXYMQWBYkEjmRe08XN8zDDrHtxlySPXeH8SpVgTScPbQ25eIOs654rhsQ9NgyMVYbEG3+47p6f0X46uJp6ke1UD2i+JIDDuNvKPj/KnLfG9Uwz30m4iJ7GhERATRjauSm7fCrH5Amb5rxFEOrIwurAqw7QRYiKuOtzb888OwTVAAFLdW9huQBqfD1M3YbhOGLAmlcggkF31sdRfNf7z0jpvwk0GXGUFAAASqg0GXQA6bDYd1lPbKTx7H0mcOilTbU7Fz4crc25981+PeP4+WOPJxTLjs/X7synuXf568df77sy/9T5/zfncuWXFzZYZy9YS2Txvq9e7/Vb+3XUeq9Esfh3pBKCinlGtPmO/+Id/zk3TvYXtfnba/dPI+gmAxGJrCop9nTQ9aoN7/AvIkjflY69h9eE4zy4srvi3r+//AGpwznmOufVy/M33/mQkVxbiTKy0aIDVnFxfZF+Nvy/RlZF4nhSmt7Zar03YZTlK9YDlZlPZ6SRpUVxXhnsaLVbmpWuuao2psTbqjZRrKjUfcsfEmemnCIFOfrCxzFzfS2u+gFuy0874hwCpWZ3wqu9Ee7msL9uS56w79/GaYZdOMsUd+8Qput7jYztwmNxVc5VZUG97Aad2hJ8pwUsAUP8AaKQ3wsLW8QZ0EMSFQXYkAX2F9Lk/lNHKVPBFAzV6zuBvmbKvqfvIzFYnCXy0abOw+AaeZYE+YEmMH0WQke3qNVbcIuig9wH5yUxvDVp07BaNFBvn+tl0J8RJtFFNWsdkCjv/AF9pg1Gv8Y/X+GTmIq4RTrXeof8Ap0go/wBRA9JxVMbSPuJWPeSv0C/eFRhGIXmSO4g+kwONfYtY9629R+Uk1qk/hb0/OR2MILny+kWDt4DwtsTUKB1W4uS2twCNFtz20uNL98v3CejVLC9ZaZrVCLFjlvruFBIAHneU3oHhA2L1UFcjlgRcW0HPvInp9Gjl2Jt2E3t4E6+syyrTGIngeBenVqtk9lSa2WnmB63NrC4XwB+km4ic27dPLemHBWw9RmpUaho5c91GYLuWBP4QN9eUq78QQc7+A9J7R0kpM+ErqgLMabgAbk5ToO+eVcdfAVaIbD0vZVs16gF7ABWuAL5QM1tgDpPm8vxeOXbP+HuX6XKrg7EH+ss3/p5iCuLZLC1SkbnmDTYEW7uu1/LskLQ6IMMCMX7RgXyEKo0WmxsWfmeR0275GcKOKXEUXoAuwfLTZVYox9xhfKOra4O1hfaZ8XBePklZeOWOsrHvET4J9n1XpIiICIiBhWpK6lWAKsCCDsQdCDItejGEH/tqXmoP1kvElm/ZOmrDYdKahUVUUbBQAB5CbYiUJzYnA06jI7qC1MkofhJFiZ0xGhxY/CGqVVv+ENWHxm+in+Ebnt075vesFZEsete1lJAyi+pAsvde15ukBxrFZq6UKjezolczNt7Q3t7INyHbzO0vtPTh6WcVV1FKnZrtq1tBb8KsdL3te20rlOigUO9QKuubTW/JVH4mPpuZbOknCDWpKcOFzUwQq7AqbaDlpbTlrPPsXw3EKf7SlVHipI8iNPlNcbNOLLtMYrpfUtkoKKa7Zj1nPeTtecGD4fWxRzu5y/Exv/lH+wnHhcIb9YEAciLX/pLgB7CmFVS7nZV3ZvoFHadtJ1jOt1zlUbjeC0qVPPe2XcuRr4dh8JA1uKge6Ce86Sax/R7E1T7Suw7kU2yjsF/13zjocKFurTJ7yCfU7S9/Qh6nE3PYPARw7B1q7hKSlm7tgO1jsB4yUbhoHZ5G/wBDMMNjmw9S9MspFtm0I7CDoR4zmyrKuvC+jIwqK37SUqsQpbTIzE6JlI17Brc93Ky4Z3tZwAw5r7p7xfUeB9d5DcB4tWr0lqGkjqSR1DZgVNvdfqnt94SdpVMwvYjuIsfWY3f20mmcREik8r/9Uaq+3yqoBFMZiALlnJ0Nt9MvznpXEselCm1SobKPmTyUdpM8mw1Y4ziVEvvUrByOxaYzhfCyW8phz3esfy24p7yS9Li9XF0aeAw1F0AVKVWowPURAA19AAdNtztznouCwi0qa00FkRQqjuAm+Jpjjr2zyy2RETtyREQEREBERAREQEREBERA46mEY1lqCqwQKVNP8LE/iPePt435eN8UamUp0kz1al8oOwA3J/XbJac+LwNOpbOtypup1BU9xGo5fKJqFUbpDQqh0arUFRnW4KjS1/dW241vfvnfwX2gWzkKOR/Fbskvx+mlKkKh/BoLsSddLDMT2D5Sp4bEuzmo/ui+nLwHadp6MLvFjlO1ndRlzaAHYtqzeAlQ47iQjkM5I00Pb2ACSNfjosWysz7KvxHYKLbD7AyP4f0e9s5qYhw7sdUQiw7iR9B2bmXtEFU4t8K/P8hMcBhquJrBAQpbcnQKO3Xfw3Mm8fgFw46z0gOwHU+AtcyKqBX92m3jYAepku1leucKwC0KSUk2Ubncncse8m5nVmF7c55HwrjOJw56jHKPwMbqfAX08rT0XhWLoYopWAHtkU6E9anm0Yd403mOWNjWWVMSrdOBiHOGo4d2Q1ajKzAkWsua5sQbBQ5tzsJaZiyAkEgXGo7ja1x5E/OZ5Tc06l1dqbxHoFnQBcZXLDUe1Idb+FgRfuPzlR4UDgcelTEqQKeZHKi4XMjAOO0WN+23LlPYpFpw1WNdqwBWqVGU6gU0Wwv33zN3XHZM8uKblx9tMeS6sqSpVAwDKQQQCCNQQdQR2iZSB6DUGTA0A97lSwB3CMxZFPgpUd0nprLubZ2apERKhERAREQEREBERASO4zxlMOEzq7Go2VQgudixY3I0ABPbsACSBJGacXhxURkbZgR4XFrjvhZr7VPE9OGJJo4VnoXGXEvUSnRYXy3DuRuxCqQCGJ0kvQ6RBqlGmaFZfag2LAdVwGYowDEj3G1FxewvrPO8NgMVhkNCvilpPTVVWpQprmqUKeb2ZqF1a467EJbQnfa33D4jiFLBVzTrm+Ap1HNerRDjEqzmv7JWLXW1NaQYkEk1GGmUNM8ct3X21z4rjjMrOq9Lo8eoNXNDORVF+qylb210JFjprpuNZJzz3oJh8diVWvjXoGnV9liKYpoc9Oz5/wBnJbVUDKht1tcwvaehTub+2V19IPiuFqnEU6gpirTVSMmYDK5Or2bQm1h+U5cd0eNRP7Meysb5GsR5FSbess0TuZWOfGPN8VwStTPWpMbXsVGYemwkWOJVEc06OjkWY29358/znrDUQWD63AKjU2sxBOl7E9UakXHmZVumxIeiRpYMQe8Mvz5TvHO26cXHUR9DglKkheu13b3na7MSfhG4lbx/EKSmyEv3kBfuZK4yq+KIpgFUGr5dWY9gJ0Ve8+GtoHAcvugAebHwvbWafs4VlDUr1AqKWdtAqj9fPaes8C4QmGo0g5X2iAhn2uXOYrfmtzp4CUf9mFNrpVek/aqkfMX1EsfCekt1ZKxFZhoMi2duWUodD4j5TPLGu8bFumuhmsc+W92tlv7tzlvfna1++cHR7CtTpWYZczOype/s1Y6J5feScyrQmFekHUq2zAg94IsRM4gfAJ9iICIiAiIgIiICIiAiIgJzrSf2hb2hKFQBTyjRgSS+bc3FhbunRECl9PeL4ejUoUXpVHr4nMlIoBZbZbmozAgILgkhWIAJtpI4dHKLYevXV3eyZqdRajqtfE07kVyiPkqLnFJEDA/8L8QIJvPF+HJiaNShVvkqKyNY2NiLGxEgOLdAsPWweHwatUpUaFSnUUI2rZMxysTe9yxN+2xk1N7dXPKzVvSa4RUOauhJPs6zKCdyHp06wHl7TKO5RJGQHRPgNXCnEmriWr+2rvWXNf8As1awCak7AAaWGgsJPyuSIiAlf4rS/a3aiLKlI3epzzkaIvdbcnwky1N/aBs/UysCmXdiQQ2a9xYAi3f3TD93Us5qZFzG1z2kbEja/fLKlio1ejuJpi1Mhl36rW87G31M4sV0nagxpGl/arYEDfYHXQ62IOkv2Iw+fTO4HMKbX8wMw8iJV+JUMP7b2ISxUXJG7EgN1mJudLdvOaY5W9OMsZFe4rjsTUys9EKNbAuLn5DSOheG9rjAzWX2eZyCdSdgBz0Jv5d839IH64CKSQBcswsO7RbyAxi1ALnKBflf7zuzpzHshrDlrtoNdza82Sk8HwNLE4VXWhkr9ZcyEqFdTbPe9rbG2p10lzooQoBNyAAT2kDeYWNYzmijhsru+Zznymxa4XKLdQfhvue+b4kUiIgIiICIiAiIgIiICIiAiIgIiICIiAiIgIiIGsVlzZcwzdlxf5Sq9LcHkqLXUi/VzLfW40BA3II0nNxnHNRrVUoHKGYNUawurEa2Y7Lte+xvqJ8xFdEys6FyTo3Pbe+x9Zrhjrtnll9IXpLWqKwOWmtx2sSRyvoAOcw6P8Gq43d0SmrWbmxNgeqL9h3PrM+OYmnU16wJsBmItvvoNtTLL0Q4QGw1JnLWzGoqCwBIJCubDMdANztadZ3SYxZOG4FKFNadMWVfmTuSe8mdMxK6g3NrEW0sb212vcW7eZmUwakREBERAREQEREBERAREQEREBERAREQEREBNeIrBBchjqBZVLHUgXsNba69gmyc+Mxa00Zjeyi/jfYCS3UWTdfcbSLIyh2Qke8lsw/luCL+UjaPSKmaYc6ZmZVUnrXBt1hsvI78xIHFdIa5JIOUXGgta3M3IO32kQ2OFasHDLm0BYLzubMw0Dcte6ccPNhnl4u+Xiywx2mK1RlqVDUXRxmJtpta3eJSqXD3eqKdIMMx0H1Ph+Ul+IcWxNMsrZbXtYMCPEKR3zn6NFTVepWCsAptT+Jm2PgAG9J6s85jN158MbldRZeEdBaFyatZqxVspUdVbixs2pY7jmJdUQAAAAAAAAaAAaACVzo7xGm59l7JFyksmVbAMBrv+KxOvjLGG1ta3Z3+E8+PJM5uNssLhdVlEROnJERAREQEREBERA1YrELTRnchUUEsx2AG5PYBuTykYvSfCkqBWF2Uuos2qre5Gmwyv/kb4TaXYX0O0x9mOwfLx/M/MwOBOO0DTFUVAaZLAMAbXVSzcuQVr9mVr7GY4rpDh6Ycs9sguwytcdmhHeB4kDnJA4dTuq6baD9cz858/Zk+BeXIchYelxA5cXxmjTzZ3y5fe0bTbmBr7y/5gOYmKcboFFcPdWDMvVbZCAxItcWLKNe0ds7Dh0+FfkOwj6E/OP2dNOqum2g03/M/OB9oVg6q6m6sAyntBFwflNk+KttBoJ9gIiICfDPsxqtYE9gJ+UDmx+LFKmSWGYKSoJAzEDs569kptbilWohSo1xmBB0vYDuA5n0kV0n4sXfNlsSBbrHq2FtO3mfOV9sQ5YNnNwLT53Ly3O9enu4+OYe/aY4riWVLBdGzKSeXLl27yL4UxWorG1sw237dfP6TmtAE448vDKV1yTzmnXxGoxquSxNzcX3tyv5WnzB440xoATzJ+gtaYVauca7i2vb4znC8+2bc/J55bl6ZcOHjPXa48OxhBSotr7jna42PzkxwPjrdY4gm26ggEg7aW7Reed4esUbMtr6798smCrFkVja538iRp8hMMc8sL03uOOft6Vh2YjrgA3PukkWubHUDW1r6b9s2yhYfH1RUV/aObHUE3B1G/r85fZ9Di5ZnHi5eK4ERE1ZEREBERAREQP/Z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72" name="Picture 24" descr="http://www.fordesigner.com/pic/zip/200952110448937780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5626" y="3581400"/>
            <a:ext cx="2997822" cy="2917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458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Person vs. Person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239" y="1295400"/>
            <a:ext cx="8229600" cy="4754563"/>
          </a:xfrm>
        </p:spPr>
        <p:txBody>
          <a:bodyPr/>
          <a:lstStyle/>
          <a:p>
            <a:r>
              <a:rPr lang="en-US" b="1" u="sng" dirty="0" smtClean="0"/>
              <a:t>External</a:t>
            </a:r>
            <a:r>
              <a:rPr lang="en-US" dirty="0" smtClean="0"/>
              <a:t> Conflict</a:t>
            </a:r>
          </a:p>
          <a:p>
            <a:r>
              <a:rPr lang="en-US" dirty="0"/>
              <a:t>A </a:t>
            </a:r>
            <a:r>
              <a:rPr lang="en-US" dirty="0" smtClean="0"/>
              <a:t>struggle, mental or physical, between two characters in the story.</a:t>
            </a:r>
          </a:p>
          <a:p>
            <a:r>
              <a:rPr lang="en-US" dirty="0" smtClean="0"/>
              <a:t>Examples?</a:t>
            </a:r>
            <a:endParaRPr lang="en-US" dirty="0"/>
          </a:p>
        </p:txBody>
      </p:sp>
      <p:sp>
        <p:nvSpPr>
          <p:cNvPr id="5" name="AutoShape 2" descr="data:image/jpeg;base64,/9j/4AAQSkZJRgABAQAAAQABAAD/2wCEAAkGBxQTEhUUExQWFBUXFxoYGBYYFxseHRwaFR0dFxccHRgdHSggGB4lGx8YIjEhJSkrLi4uGiAzODMsNygtLiwBCgoKDg0OGxAQGywmICYvNCwvLCwsLywsLDQsNCwsLCwvMCw0LCwtLCwsLCwsLCwsLywsLCwsLCwsLDQsLSwsL//AABEIANwA5QMBIgACEQEDEQH/xAAcAAABBQEBAQAAAAAAAAAAAAAAAwQFBgcCAQj/xABDEAACAQMCAwYEAwUHAgUFAAABAhEAAyEEEgUxQQYTIlFhcTKBkaEHQlIUI4KSsTNicsHR4fAVFiRjc6LxFzRTstP/xAAaAQACAwEBAAAAAAAAAAAAAAAABAIDBQEG/8QAMhEAAgEDAwIEBQMDBQAAAAAAAAECAwQREiExQVEFEyLwMmGBkbEUcaEjQmIVwdHh8f/aAAwDAQACEQMRAD8A3GiiigAooooAKKKKACiiuXcASSAPWgDqiovUcctrylj6cvqaYXu0Dn4VUD1yavjb1JdBed1Sj1+xY6Kp9ziV1ubt8sf0pu90nmSfc1crKXVi78Qj0RKcf7Z2dM5t93evMolxZt7tgI3DcZAmMwJNTPDOJ2tRaW9ZuLctvO11ODBIP0II+VfP+qsar9pJs3gLVu5c33HYi0e8beOvjYTB29QeVT3DuEWSC11m1JuNuKQVs7vhxZnPIfFMnNY07tU5tT/jn6/k2qdq6kIyh178fQ1HXdrtHaYo2oQ3BztpLv7bEBM/Kqlxn8Srtm6dukc2CoKXLilIYETvEk7CJ8UAr1Bpnp7vdDYiJbUYCKu0D5Ckrzlviz70rLxGXRDUfD49WMuD9rte14zrQclkS5Yti2ynO0lFVwQCBIY5E5BrRuFdrrFwW1vOmnvtjuXcTuH6CY3qeYI5+hkVn6aVAAAogGYjr5+/Ok+I3vCFawNRbJypCmP4W9J+g865Tvp6t1lHZ2UdO2zNlBorEuz3HW0LldMHddUP3Vq4DtswNysvixbUM25OZgRHV1o+2F3Tl766u5q0tNGotuVICnL93tUbWXmASRAI9afVzB4+Yi7ae/yNjorm28gEciJ+tdUwUBRRRQAUUUUAFFFFABRRRQAUUUUAFFFFABSd++qCWIA/5y86YcR4sE8K+JvsP96r9+6zmWMmmaVs5bvZCla7jDaO7JTWcdJxbED9R/06VEXrrOZYlvc/8ivIoin4U4w4Rm1Ks6nxM4ivYruKIqzJVg4iovjZZ1Nq0Fe4YkN8IUnJeOhEwp+KD61LxTPiWuWyu4qzsxhUQS7mJgD26nAqurpcGpPC69C2jqU04rL6dTOb/AWu664t+4161Z2KFOEBKBiAgwAJAAqc4rqGUbV3S2AFJBPu4Eov+HJpVNX43Dd2L7kubC3VNyMBRGJbYBMSOcGvdRffeltEbe4J8SsNoGCTjHz6fIHxlxJSrPQvT07YPbW8XGitb9XXvk7t3WVUFw7nMDwr8uQ+FR9BS9eah0tqSziFy1wmB/oFFIaTX27v9mwceYmPk3I0rjqNZ6DiiiiuHRHWICjy2zwt4+qyCCwPSOdVHgOkslm0lu9buPqTN02z4VtqIYIfzOR09SelXQicVQOK8D/ZdSt+y4tHduQtyDwTn0OQR/rTdnOCnipwKXcJuGafP4Porh3E7bAL8BAiD6YwetSNZ5wXiK6iyl1cThlxKuuHUx1Bmp/QcUZMHxL9x7V6edsmtUDy9O7aemoWSik7F9XEqZFKUo1jkeTT3QUUUVw6FFFFABRRRQAUUUUAeE1B8T4pPhtnHU+ftXXF9fJKLy5E+fmPaorbTtCgvikZ9zcN+mJxFFdxRFOZEcHFFdxXu2jJ3AnFEV3Fe7aMhgTqnfiBZvKbOoskA2hcDbmAXa+3mWYCce5p1xLtE5dltG1ZtIxRtTdYEFlAJCW9w3CTG6easIxTJXthgdxugAE3NQt4ruMhmUle7SR5R9Kyry+paZU8OXfHH3NWysauqNTKj2zz9iC1mqJuXbOq06/ura3bjgoV2MAysGDGZBGBNNeGdrUF9kMi2VVEYhlkKSyjxDnBjMTtqc/6LbZlu29PpfNWW6PlE2SB8jXR0LXW2ai2gTBhlt3QT6MrKR77a8/J0uiwv3PQxVXq/wCCB432h0TMhuEMyZXJIBwZhQRPrzp3wztCrKWtW9yDmRC9J/MQeVSun4Fasut2wtlLqZVha8PsyE5HznyIpgeE6gW7llLlu3Zu3mvXLaqYdmIw0tOwARs5ec1KCt3H1N+/ocn+oUvSkO9Fx9LgU7XUNyJRojoeXKpYGaZ8O0j2x4rrPjrTylJYzsNxzjc5uIGBVhIIIIPUHBFNOJMgUI6naw2hgpYKcAAxJA9eWMmnpry24IBHIiR86EDEuy2sC3mTIF2JG2ALyL4jPkyBQP8A0z51cIqgay21pZt3G3gKbaFhLG0xdoJ5sySp9AKvuh1C3baXEMq6hgfRhNep8KuNdLQ+n4PK+LW+itrX935HGmvtbaVP+hqyaPVrcEjB6jyqs7aV09woQVwadrUlNfMRoVnTeOhaaKR0uoDrI+Y8jS1Z7TTwzUTTWUFFFFcOhRRRQAUx4pqtogfEfsKeOwAJPIVXb9wsxY9auoQ1PLF7ippjhcsb7a9213to20/kzsCe2vYqB7Rcda1dt6eyEN11ZyzyVRFxJUEFiWwAI5GSKaaXjerQk3bdrUL07iUufyXHKt/OPak6l/b06nlzlhjlPw+4qU/MhHKLTto21G2e0OmZthuC28fDcBQ/+4AH5E0y1na22jELZvXVDFDcTu9u5SoYDdcVmjcvIGZxMGGPOhjOVgX8mecYeSf20RSWg1iXV3ITzKkEEEMphgVPIg06ipqWeCDjjZmK8Z4baZjpNQ7Wr1m63dupwVuNvRs8wdwE+YOcVD6fS8SF17S691CmJOouwVPIgCcET9DV0/EG/b1N/uhtX9nIDXQs3NzDcURjgKFKyTOT6VUb3AbMyjXg/wCtrkn7AVmfoaqk3Tls+5sxuqcox8yO/wAi5cG0C6WyQ1wvku9xjzJ5nngf/Nct2j04+K4qAiRuMTkhhB5EEQR7VS3tXQHXvHuhl2ghwpQzzMLnE4xmKcaDSvYtXbdoqRqFW3dL5OwGTsJ5E5B9CesGlF4PVk25sbficIpKCLDd7XWdjuiu6Jg3Nrd2GPwg3ACqz6ml+BdpbWp+GVOcGD1gCQcGCDHrVbbSwpS34bbshup0cWySs+xM0x4lorqqrWXI7olkTkMnc4wMyfM1ZU8FxF6XuQh4o3L1LY0yimnCdYL1m3cBkMoP+v3p3Xn2sPDNpPKyji8+1SYJgEwOZjMD1rpWB5V7XFu2BMfmMn3gD5cqDo34rpi9s7TtdfEjASVYeQPmJHzpX8O9btL6YmZm6n+KdupQDptfa0f+ZHSlqgOKaPu232T3dwP3u4kxtkC+NoIJBXxFZzT1hc+TVWeBC/tvOpPualFEV1aSFAJ3YHi8/XHnXUV6vJ5PApotQbbT061YFaRI61W4qV4VfxtPTl7UvXhlakNW08PSyQooopQdCiiigBhxa7ChfP8AoKiop7r2lz6YHyyfvSEU7T9MUZ9X1TYlFVbtJxV7neabTyrARcv7tot7hICwJdo5gFY/UDVn1t/u7b3CCQiM0DmdomPt96omjKhYBkgktn87Es5PqWJNZni3iDtoJQ+J/wAGl4T4ermbc/hRWNRpH07i8ly7fYAKe+d2uFcgFFy0TJggD1q29m+FjWp3t9riWQxVbdslCxQwxd+e0nAURyMzMDghVBMAYyepjlJ5mp/sV/8AYaT/ANC3PvtG6fWZmsS0nG4m6k1lrG79/I3rmMqFNU4vZ546f+5HGt4ZpUtMV0dk7FLR3aszbQTEkGSaiuBagPfvW7mjtrZULcD7FCTtXwMIBLCSZ8varHeuhVZmMBQST5AZNQKudSLimXSYa2HCjowEhd5xEjdBBjka09Qho22FdTpNHet77ZtWgXAW9YKoQ5IAAdepMDaZBmCKQ1HaB9LbYatQ1wQLbJCrf3MFWAxi00lQQSRmRiYgdTqNzardhd+jHwgAXLN7e+IAnYbY3egHSve3XHbIt6a1fKlXug3N6ggqgJbpjmBI/VV1KvKD2KK1rGot+nUpGr019XddRb1KXHZ7ptW7TEgXGJBN0TvHSVjlXN8ygVdPqEIghxYuFpHKWYEkeYnNXG3qdemnVt11rtpC2jRNm5bedpv7hucFYBBJB2rjcJq4dhu113iVgXwllDbYpctG5GSAyk/umMQZEEdQeVOwupbrHHfr+wi6K7mOjhbi0rfs+qH/AJiWnViepIGTJnmDXqHUKCRY1FxQMTprin5sBB+grbeI9pVt3AWv6OzCsIOrkS0QzW+6BaCMDcOZqv3OM2XA7ztEhYMGhEsKnhO5QFgvGBMuZyDgxU/1EuhzykZvZ1TkZ0+pU+XcXD9wtdNqSOdq+MgZsXOZwB8PnWmN2ksmA3GNG6gq2NOwMoQw8Vu+siQJHIiQZBNerxXQXyw1PF0v+KUt2yLKW9plYCHexGMs5yMRU1dVOxHyolK7CiLDqCYW84CspBWTuiDnr1HnVjprpLdoXNQ1lzctPfYqxdnnaFQncxJPiDdaXvXQqsx5KCTHkBJrytzvWl+56S32pRz2O6K4sXQ6qymVYAg+YORXdUF5wyncCDAEysc5iM9Iz9aa37W66NyArtKq3Xxg94CPIgLFL39+5SsbfzA+pWCPYbqWrucEcZLL2V1gvaS0/Igd2wPR7RNtx6+JTn286lwlVHsWxTU6i2W8N0Jetp5FB3d6PQ/uj7k1c9v/AD/n/Odeut63mUoz7nkbij5dWUOwiVpSw21gfKugtAWrW8lSWHkm6KQ0bSg+lL0k1h4NBPKyFFFFcOkMwkmvNtKUU3kRwRvHtAb+mv2VIVrtp7YJyAXUqJjpWQaqwdLqb1i5cNxh3ZYhCFAZVjzCruMCTW5Uw4nwe1ft3rboIvJsuEABiIgeKOa9J5Urd2sbiOH9x6yvJ2ssx3XYym9xYu7gHw7QAsdebNPXJj5GnfZfiRW2dMTtAd3TPxByXYfwknHrT3jf4cixZOos3rr3rcu4c+G4oHiARYCkLy9R1rO+Ja1iD3exBmLpO0DIKsGkAmZMgH0zWGrSdrNLo1799T0SvKV1TbXMX799DTOIWTcs3bRYqLiMhPowikOE22s3r1xbrRcK+AsCkKqgNEYMgj2qG7Gfh7f1Kd7q719bTCF3GbjDoQtwEW191JOOVWHXfhRYa6DaKJahdyMrszFZ/MLigg4O0g5HyrSjbTayZc7ykpYxuNuJ660++3cIus4g2l8TNvwBtXIn5VIcP7Dm9auPqibd65s2Ku09wto7kXIIYlgGYZBIAyBVn7O9nLOjVhZWC5BZjEnbhQAAAqiTCgACT5mpaKao26hu+RG5u5VdlsjA+0d7V6O+9nUvdZrgFxntMdrrm2rQu0j4PhHL15mv6D9m2qzMpbvbqRcAwkLctnIwdzXBnnnyFa7+LWgItJq1Td3QK3Y5922QfUB/puPrWVcPs6c6C5fukFjriFViIKbV3FUPM+MEkfpXyq2tVjDQ/wDJLb59/l1+hVTi5J/sNtPxJldrkfuJ2gKvIDAYQMyZp1a4jevf2VsIv6rnP5AGlLPE9Mo2qyhfKMU6v6tLQXvNtsOodBIkq3IkflPoc8vOnlhbORT9BFeGE/2tx7npML/KIpy4FtPAonkqjqxwq+5MCuRqWIBS213cocG0C4hsgEqPC46qeRqa4Hwpi63Ls+EAqpQqN7AEyGkyhlQesE+VL3F7Rowck030LqFrUqzSxsTPC9GLNpUGYyT5sx3MfmSadRRXNy4FBY4ABJPoMmvHNuTy+T1CSisIZ8EtbLCJ0SVH+FWKr/7QKfU24YZtWzylQfrmnNEviZyPCCk9Vd2ozASVUmPOBMV7vO6IxtmfUGCP6femfENT3ascks9tVz1chcDoAM/WiKywbwiS4TqQup0zxl2NrPPbdXcfbKKflWh1mD39uq0Y2nb+0KS/QfkAPqS+PY1qW2t/wx/0fqYPiS/rfQ4iiK7C17trQyZ+BxoTg06ppoxk07pefIzT+EKKKKiTI3bXsVF8U7TaWw5S5dAIMPAJCYDTcYCEEEHPnVE7ScZ/a3Zbh/8ADbyLaD4bgXlcY82nMDlyPPNWSqqKFZNR5NP20RVC4L2suWLS2btk3ii7UuK4A2phRcLmd0RkBpyTmluF9t3N+2l/uFt3XKBgxGx9pKrLYeSI6GTQqsWCcXwXfbUYezek3b/2XT7wZDdzbmeczt5z1qYiiKnklgT215FKxRFGQwJ7aNtKUUZDA3v6ZbilHVXRhDKwBBHkQcGsS4v2W0+zU3bgW2h1zJatr4FCJeFoxESWVWgDHUZzW5X2hWI6An6CsZscJu6zT97dcoi2IWB8fgDEr5IWyW5t6ACUb+r5cYyc9MU9+7/xS+fXss5GLeGW0ll/x+/0HnaH8JtJdZ00DizftBS1tyzqRckqTuJK4ByMYrPF4VqtLqm072rTXLbKG2oCJYB/ijPhcGvovhXC1W9c1IJLX7dkEdB3YIBHXII+lZhpnTU6rUasEMLl5th5wLcWAR7qk+zUXslCnnBdZRc6mMi/C+8CxcjEQRGfoae0UVgM3UFMuKEsFsr8V5tv8A8V4yOX7sNB8yKe010NqXuXm5sO6tjyRDLN/E2PZRUo7bnJdh2Y6CB0HkOleUUVEkNdbrO7Kj9R+0hf6lahlul204IO65de4dwE7LMheWCBuSDziPKo3tRxBg6ofjNyAFJnaZQz6QJ9wKcdmLveXbt+DstILVuIztLF9v2HyFMKnphq9+/+Bdz1T0kxxEtbuI43Fe8s3GMyqdzdtzA6blLT/grWuKaxbFp7rztQTAGTkAADzJisc4hrt2ivsTLKpYwsYaLiD1IQqCR1Bqwcb7UXdVbXdbFi33guEbtzMgEojCPCweGMGMAZzWjY1NNNp9zK8ScVJS+RZ+zPakam41q7aNi6NzIs7le2Igh4ALCcr09jVljMdfL/AGrHdJrHN0PaZrToCFuDacPhgVYEZAHSRTI6RQCLcW74MpdYeLvBkXC3U7snz602q+25lqqsbm66Yc6cVQuG/iCqLcGqt7biwbXd5F6Y8KAmd4JyDgAbpiYW7J9rr17Umzqe6Tega0EDZcT3lsMT4oUAzAJk4xUnJNjMZR2WS70UUUFhg3FLzJeuqp2hbj4HqxJJ8yTJmozWcRCEM7ZJAGCc9MCpztpYCa7UKOW8N/Oqufuar37KszEn19Z/1pV8ma9pPI/sa83ANzEI+eWYOYjmPanQuqR3dsTI5x1GZIIzUbTe5eJAa34sxz9dpM+hrhFGgr2r1jW7a7rSsBD3Qu4uR1C4VATBjPl61aex/GW1Nphc/tbbFXhSAZkow5jKQYBMGayNNS+0ID9OeelWXsrxq9pO9lGuB13IsqALmFl2J3KNoHKeRxV0Krzuy+nUbl6jVdte7aq3Y/tDev3Ws3wpYJ3iuiMqwGClTJIBkgjOc4xU5xfjVjTAd9cCkglUEs7BYnbbUFmiRyFXqaayMLDWUPYoiqsPxB0hhlF42/zXe6IVY81aHgHmQpAjPWrSL6FtoZZIkCRMHrHOKFJM6sPg5u25UgdQR9axnjHGr93boij27wZbN4CVLMzd3uQ8+6OXB/MPYmts20yvcGsPfTUNZRr1sFUulRvUGcBufU+0nzNU1benVnGc0m48Z4+3vcshOUU0nyRnaLUHTaMrbP7zati0Tn94wCIT7fEfY1RbVhEG22NqgAAeiqFH2Aqf7Wa43NX3Y/s9Mm5p637o/dwf7tsk/wAYqDrM8Qq6pqK6GrYUtMNXcK4RW3MSQVMbRHKOcnrJ/pXdJ2XJmeYYj/T7R96QHhPiGsWzbe43JRP+QHzMCnJsi2BbX4UUKPZRUfxpAyIhyHvWVI9O8Vj9hUhqrwDwSAWYhR5kAtj5An5VLHp9++5zPqG+t0ouKFboyOI87bBx9xSfENb3Vo3CpxHh6ySBE8ueJp3UX2kvKLDhmVSVaA0ZhTHMiIYqZ9vOiO7SCWybM+4jxV7jAwVu3fCo6on539zkfwz1rQeCaVdPplERABbaOpgTA+VZ9oFU8SPeNAXbHXEKAAPc/c1pb6rwW3USrFZnEKwmf6fWmbjZRiuORahu5Sf7Eb2p082LzsYUWWUAeT7dxYem0R7mmFpwpmAfQ0vx9psazLE9xBBkAFC6kgdJ/oBUfqbm1CSCcRA55q+1+HBk+L7ziOruqzjwboEDlIzRdvM3xGYprelVkZ2gY9ufzia40mpV4YGN2Ap5ypIbHv1pnBkY2ySuj12wQcjp6VM9krjXtbZTAG/fkchb8f8AlFVDQXi4LHEx4f0+EEj1yZ+dWbsSrHXWNpg7pOegB3D5jFdXJKK9SRt1FFFNGkYf261AOtvucCUmekW0B+9QIu8pBEsV+k59sVbO1vZu9d1Ny4lrvFYCIZR+VVIhmHlVb1XYfiFwMQgX9Ie4ojxT+Un8sCkozi1lsz9OWQ2r1uWR/CF8ZIPxKD4VHqRHzpe0kBfyGX2rJjnKk/KMetca7sNxYXAVshxKsWW7b5jPJmHUnpXGk7AcVdyrW+6DsC1xrlshZMk+Bi08uXlU9UMfEvuWeVtyPU1OxjLZHinygCY8813e19wFgJIALElolhBUR65z6U/1f4WathB1dtvOQwORByJ+npXB/DXWxtD2J5m5uaS0HIG3AE8veo+ZT7kfLFeCcaZblvUBdty2xgMxUXFKspV9s4lpGDlRTjinaQ3tTvd+8faQEACrbQkEgGJYyF5/aofhfYniR8F2yojm7XUIbxD9LE8gDyHKpm1+H2s2kd5YVicsC8kYn8vMxXXViljJ1qWNOdiM4vxMMmZXbExH5yADnBE+eKOIaw3Ffb4rrCe/YjeXIwxZRjEchERFM+O9iOJuzAWUdVMKUuICwEHkzjB+R9KecH/DzXtam73VpiIhmO8gfqK7l6CPIYo1wSzqBU2lyXyx+JNwFUexaZmU7Cl4keCNxuEoNogj4Q2SMdagu0nbX9pe2XV9OLS42OZN2QHdSpgoPDtLQTLSoqEs9i+IcmQblG0OlxNrLiMHIPyrnj/YzWLYLXGsgQguMjGQCVBAkZ8RJ+lS85PbKJ5nL0k5p1Y6MC67s9+bj3CZc983gkjEhSoxgACIAp7SWpUB1QAbUIAg9ESF9v8Aavdzb42+HbO6fzTyj2zNYs5OTb+p6uEVFJdtjp0mOeDP2Iz9f6Um94xc2ruZOQ5SdoYCfmBSjNygTkfQ9aSvPuFxUaHAj2LCVNRRJnt+4qm27/CtxCf4jsH3YVzb1U3WtkeIeIY5qYEz57tw+VCWzctbbqgblh1nz5iaq17jF7RpsvqSygql3buFyOUEcjAkgx151OMNWy5K5S07vgtAC3DuDBkHQfqUzM9ap/bbX95eTTAtt2sbkQPy7gP5cTy8XmMRvB+0f/htjFY2sLuYIEHbtHXcMYqH13G1uBWG7elkrECAzeGZmTgnEdfemqVCSnuuPaFqteLhs+R32Vvd9qWuMhYm5bhVjAAbz5gAA/L5VpGrYW1uS4VSqqgydrQwGAOuI9qr3YDhhXSB1IDuymf7oIJE+on60txS4lp3RWcFilxiIOCbreHM85HpK1Gs1Oo0um32wSpJwppvr/uNuM8QFy1dtqzHc1u2pjDBpLNPMx4p/wANQ+s4+q7go8cwf0wCRMz5Qak9LwVuIXhpVvJae0veOCGMyYEBYyAQTJHxCn3FPwq1hKhNRZur13KU6QSQJn60zbuEI+p87mVfNTq4fQrY4qFK+LcQigxkvtZlYmfMZHL4s06GuUeJmVOoJ/SR4gP4hPrUla/CDVkZv2FP8Z5xJkLTvSfg3cO/vtUp8MJsUnPQtujHoPqKudWl3EnTj3Ifh2t7xE2kbvzE9QpCk8syP61N9mI/aNMoMhb9pZ9nUVIf/StrThtPqoEZW6hOTMxtYYzOfIVaeznYNLdy228nu2RwFUKBsIb1kYioqrBvCZW4b7GkUUUU6PEJxKyEYRyIppup/wAe/Iff/KojfWPcJRqNIWntIcbqN1N99G+qSA43Ubqb76830AOd1E1F6rh9q4SzgkkR8bjHoAwAPqM03/6HYkGLmMf297/+mfnXdjpNlq5e+o5sBPmQOX/BUMnA9OCTsLej3Ljj+V2K/alG4TYMzaUgiCDJWMjCkwuCeQo2AkrOrRp2sDBKkg4kRIn0mk+J6YXbNy2QCHRlg+ox94pta0VpSSEUSADjEDMAHAE5gdc0630Z7AY7c4+9sqXQG4AVLTADKNrKRGPEHE5q1DVkuVCgiQJmPDyY8uYPTqKhfxP4Qlt+/DIq3jBDc1uRkgR8JgEnoQD1NQel4uwthtRPg8DAYKggCQw5/CrAmckrUpUk0mjft7nXHPv5ly3siKiESjWkJYc1JUMcciVmPWmt/jG1ncqRbtkqxnmQW6RPTHOdwqC1fGwYubjuOFE+EnIQ49WQz5CnPANV+06wLuLJIvuYxtsmbXtJKT/hIzVapvGWhh1N8It76eArmQxWNs4AmZI/Vy9s1H8a4YmotNbcSDBHuMjPSpPUXdzE0lVKbTyi9pNYZlGt7DOrNtfAB+Icj0EjBBznFMeDdlbl5zbMqdpMkYDAgQfSJyPStlIppqbThWFkKpKmG/vSIERkROabje1cYz9RSVnTzkiQEW01om4P2ba7Mp27iBIGDJHKR1qo3uLlme/cgKjbbNvzYyTPsSsnpFTvaTXEtsS78bkHaBhFA3q0jlIYzz5DrTW12Sv3LVnU27e+0h8Fn87KSJu5IBLZO0nyPpUqSWMvr7/krr1VFrf3/wBDnsLZ/ZWs624SGvXWR8HCPvEx0AKq3oB6Vs+6qP2ZtO7rv072Us8hcjJZSojJ3QpJJ9R6xbXvgCSQB5kwPrVc5OT3Mq8cNfo32HfeUb6ZWNUriVYMJIkGRIwc+9Kb6iKDnfUtwa2YLHrgUx4Vou8O5vhH3/2qfAp60ovOtl1OPU9ooorQLiG7SGFT3P8ASoHvKt+u0guoVPyPkapeqtNbba4gj7+orLvINT1dGL1U85Fe8pHUX3HwKG92j/LrnPtSXeV73lJ5Kw0equMB3lsIfzQ8gYkxjPix05TTnvKa95R3ldbAdd5R3lNe8o7yuAOu8o7ymneV73lADkvTS1auBiTeLA9Cq4xGCB55z7V73lHeV3IEF2o4WNSbgYwRZFtTzjvW3OY6zsUfWsg1ug1WkJVkLW8qQcqVOSMcgeYjz85Fat2p4Zda4upsu5a0o/cAmLgDeL3O0tA84rhXtauySp3K0jIIIIwQQcgz0q2NV01nlfg2bSMKtJRTxJGP3LO8zacGci2zQ6nqM/Fy6c6vn4WOQuoLyHhEAPPbmarvGeyVy1B7slQOawRjnJ5x1Ex6kdIzg/ErukYglrYYjPMgjAkdRzBHp6U3UxVptRZ2H9KonJGwcQ1fdJu2s4Ezt5gAEz9o+dL22kTBHPn6GKpeg7U6nG5EcGTuHJh1hwYEHHLy9TV1RpAI5GsucHDZmlCalugLDl1P+XOo3ity5btHYfgtk7zGWWAoYeskyP00+1FgOADIgq2MHwkMPlIz6VH8fvkIYAKAHcBznmBHqJ+1cjySlwV/sv2dbU3BvnYoU3nMSxwRbHMZKhmxyIHWtVtwAABAHIDpVX7Da8XNIpAAZWZbgH65n5ypUg+UVP8AeUxUk84Z5e4qOc2O+8ptrNLbuiLihhDLBmCHEMCOoPrXPeUd5VecFJwvDbY3QGhgVI3tG0iNu2YAA5ARFP7IkhV6wAPsKZ95Tzg7Tftj+8PtmpR9UkmdW7LrYtBVCjkKUooreSwNhRRRQAVEdo9AbluUWXU48yOoqXoqE4KcXFnGsrBmbPBg9KO8q88X4LbvgmNrxhx9pHUVn+pttbdkYQVMGsivQlSe/AtKDiLd5URxTi1y28C2SpACNEhnaQFZpAtidokzzp53lM73DrLtva2rNmSRz3DaZ85AH0HkKqi0nuRWBgunuXLrEXi0q257dx5RvCyL3YfuwdrYO38onnStjjt9gxWzvKEh1hlIO0EDc3xNlZAHImPWVQgCAIHkKZa3htm6VNxAxRty5IgmJOCJ5DnUtafJ3Pc74VxouCbm1QCADBUbixTaAxk+IETAp9rUZ1hLjWjPxKFPQjkwIPOeXSmmn01tAAiKIAHLos7c88SfqaX7yotrOUcbEtHomSP3914JJ3bTIOY5YEycZ6cgBTy/q1QAswEmBPUnkB5moXjPH7en2hiNzzE8oGCSBJOSMAEmmvDOMIpuPcubrk7S8AKqc1VBJyTMj48iQBArrUmtTGre2dZ7vC7kxe1OoaO6tKinm99ipgdRbALH5lahf+n6izqGuo9u8t2DeRVKeJcBkBYidoAMkTUwmoDANODnOD8wcj50nrNclpdztAmJAJ/pNQVR8JG1Ss6VL1R5759o7vuu2WO1cSTjmeRnz5fOs/7daNAzAlpkMAQIhjkgCDAmPpVws6i3qwDaTvApMXHVltqSpBkmN8gkbRMzmK6udnLD3FuagtqWX4UMLaU4wqjJXHJialSapyzIsqLzI4RkXDeLG0YYC4nMofXqp6GK1Hg/Gg4lADaUAPJO61CsTuU5IlV8z4qs41ZA2qFRfIAR9Kj7Whtq25UCkDaCP0/p9RPKZipVa8Km+nDOUqE6e2rKO7WoDGIPoehGMg/OvNRpwysAACwyY5xynzpakdVpluCGnEwQSCCQVkEdYJpfYYIHSM+iuk87JEvH5VXk8eYJ2n+6AelWu7qvDuUbwYOCMg9R54zUHxXW27LIXuFSRtK7S3eAyAOWDuzP1xXnAtQLYNguPCZtqTB7pxuRY5yuV8/CKv3lHLMPxC3UXrj9Rexxu+z3R+zMqIVhmmWkHfCgZPKIxByRyqSsa0s0G26+ZMRnlmcn2mPOuRe9RR3lRck+hmZHfeVNdkV3X5/SpP1xVa7yrn2FseB7hHNoB9F/3NXW0dVVEqazItFFFFbQ0FFFFABRRRQAVUu23CiQL6AkjDgeQ5N8uXt7VbaCKrq01UjpZGUdSwY7vpG/aDwSWET8LsvPz2kTWg8Y7HW7ktZPdN5fkPy/L8vpVT4h2d1Fo5tlx+pJYf0kfMVkVLepT6fYWcJIr97hatG65exMRdYc85iCfnNNNX2dQtvtXLti51ZGOR1kHmTzk5mpUv0rzfVSqSXDOamV/Vdm7zHGsuMIiLviE9TzEYiuLvZzUG2LY1TLiDBcgjqNrMQPlVj30bqn58/aR3WylXOw7rBV7VyBnvA2Yk+Z+gioduzepDFu7ullwArACP0qd0hecVf9fw8XZl7igxIVyBjmI8iMEda8scP28rt48ubzyieYwDHIYGYiaujdSS3f8E1Va6mb8R0OuDbTbvkQMLvYCR+oTNFvWaqxdtnUC4y8zbeYYeRHUelavvrliOsfOj9WsYcUTjdTTyVzT8bt3HG673bW5w6tuUAZNuz8FkRywTFStvtZpZVO+BJGXMAfxHAB9Km9HwO9c8aWCZ/NtAnp8R50y432b1DJt7lkEyzG1u5ZAiCpB6+nvVTipbtPHv5DkfEpr+38jH/u7TdHBzylZI5SFJBIrxe12nM7SWI5AQSfZVJby6daZ63gZa3cQXASVCpvQEWwPLqWIxJNc2uButu1bF0L3ZksqkFyP1ENkf1+Vc0Usc+/sS/1SXZEsvGmYSli4fdSv/7AUwvcS1veLtsqEYj4mWeTEjBMfl+hpx+wfvLlw3bk3F2gbsII/IIwZzTpOzj3Vtjbfc28qw3AzG2TtABMEifU+dRio52WSqXiVaXGF9Cp8b0+ovOFctliAgW46cpGfCu04E8pnyqNXso15puXbgbYDHctiJBUDG0DpynMCBWy6bsbqmAJCJ/ibPzgGn1vsJcjxXkB9FJ++Kbh56WIxx7+YvKrVnyY7Y7BFSGGoI2/BCwR1yQ3n5VZ+E6e/bBF68Lo6QpBznLEkmtG0nYVQZuXSw8lEffNTmk7Paa3ysofVhuP1aYqXkV6nx4IaJy5M/4JwXUagA7Ao6tnbHmCQN3yrSOEaHuLKW5naMnzJMn7mnYEYFe01Rt40t1yWRgohRRRTBMKKKKACiiigAooooAKKKKAGus4fauiLltX9x/nVV4p2FBM2H2z+R5IHsRn61dKKqqUYT+JEXFPkzN+xWqBwEPru/1Fc/8AZmr/AEp/OK06iqP0NP5kPKiZj/2Zq/0p/OKUsdiNSTDbEHnun7AVpVFH6Gn8w8qJWuHdi7FvNybp/vYH0H+dS+m4RYtmUtIp89on60+opiNKEeETUUgoooqwkNtTw+1c+O2je6g03/6Fpv8A8Fv+UVI0VFwi+UcwhppuGWbZlLSKfMKJ+tO6KK6klwdCiiiugFFFFABRRRQAUUUUAFFFFA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data:image/jpeg;base64,/9j/4AAQSkZJRgABAQAAAQABAAD/2wCEAAkGBxQTEhUUExQWFBUXFxoYGBYYFxseHRwaFR0dFxccHRgdHSggGB4lGx8YIjEhJSkrLi4uGiAzODMsNygtLiwBCgoKDg0OGxAQGywmICYvNCwvLCwsLywsLDQsNCwsLCwvMCw0LCwtLCwsLCwsLCwsLywsLCwsLCwsLDQsLSwsL//AABEIANwA5QMBIgACEQEDEQH/xAAcAAABBQEBAQAAAAAAAAAAAAAAAwQFBgcCAQj/xABDEAACAQMCAwYEAwUHAgUFAAABAhEAAyEEEgUxQQYTIlFhcTKBkaEHQlIUI4KSsTNicsHR4fAVFiRjc6LxFzRTstP/xAAaAQACAwEBAAAAAAAAAAAAAAAABAIDBQEG/8QAMhEAAgEDAwIEBQMDBQAAAAAAAAECAwQREiExQVEFEyLwMmGBkbEUcaEjQmIVwdHh8f/aAAwDAQACEQMRAD8A3GiiigAooooAKKKKACiiuXcASSAPWgDqiovUcctrylj6cvqaYXu0Dn4VUD1yavjb1JdBed1Sj1+xY6Kp9ziV1ubt8sf0pu90nmSfc1crKXVi78Qj0RKcf7Z2dM5t93evMolxZt7tgI3DcZAmMwJNTPDOJ2tRaW9ZuLctvO11ODBIP0II+VfP+qsar9pJs3gLVu5c33HYi0e8beOvjYTB29QeVT3DuEWSC11m1JuNuKQVs7vhxZnPIfFMnNY07tU5tT/jn6/k2qdq6kIyh178fQ1HXdrtHaYo2oQ3BztpLv7bEBM/Kqlxn8Srtm6dukc2CoKXLilIYETvEk7CJ8UAr1Bpnp7vdDYiJbUYCKu0D5Ckrzlviz70rLxGXRDUfD49WMuD9rte14zrQclkS5Yti2ynO0lFVwQCBIY5E5BrRuFdrrFwW1vOmnvtjuXcTuH6CY3qeYI5+hkVn6aVAAAogGYjr5+/Ok+I3vCFawNRbJypCmP4W9J+g865Tvp6t1lHZ2UdO2zNlBorEuz3HW0LldMHddUP3Vq4DtswNysvixbUM25OZgRHV1o+2F3Tl766u5q0tNGotuVICnL93tUbWXmASRAI9afVzB4+Yi7ae/yNjorm28gEciJ+tdUwUBRRRQAUUUUAFFFFABRRRQAUUUUAFFFFABSd++qCWIA/5y86YcR4sE8K+JvsP96r9+6zmWMmmaVs5bvZCla7jDaO7JTWcdJxbED9R/06VEXrrOZYlvc/8ivIoin4U4w4Rm1Ks6nxM4ivYruKIqzJVg4iovjZZ1Nq0Fe4YkN8IUnJeOhEwp+KD61LxTPiWuWyu4qzsxhUQS7mJgD26nAqurpcGpPC69C2jqU04rL6dTOb/AWu664t+4161Z2KFOEBKBiAgwAJAAqc4rqGUbV3S2AFJBPu4Eov+HJpVNX43Dd2L7kubC3VNyMBRGJbYBMSOcGvdRffeltEbe4J8SsNoGCTjHz6fIHxlxJSrPQvT07YPbW8XGitb9XXvk7t3WVUFw7nMDwr8uQ+FR9BS9eah0tqSziFy1wmB/oFFIaTX27v9mwceYmPk3I0rjqNZ6DiiiiuHRHWICjy2zwt4+qyCCwPSOdVHgOkslm0lu9buPqTN02z4VtqIYIfzOR09SelXQicVQOK8D/ZdSt+y4tHduQtyDwTn0OQR/rTdnOCnipwKXcJuGafP4Porh3E7bAL8BAiD6YwetSNZ5wXiK6iyl1cThlxKuuHUx1Bmp/QcUZMHxL9x7V6edsmtUDy9O7aemoWSik7F9XEqZFKUo1jkeTT3QUUUVw6FFFFABRRRQAUUUUAeE1B8T4pPhtnHU+ftXXF9fJKLy5E+fmPaorbTtCgvikZ9zcN+mJxFFdxRFOZEcHFFdxXu2jJ3AnFEV3Fe7aMhgTqnfiBZvKbOoskA2hcDbmAXa+3mWYCce5p1xLtE5dltG1ZtIxRtTdYEFlAJCW9w3CTG6easIxTJXthgdxugAE3NQt4ruMhmUle7SR5R9Kyry+paZU8OXfHH3NWysauqNTKj2zz9iC1mqJuXbOq06/ura3bjgoV2MAysGDGZBGBNNeGdrUF9kMi2VVEYhlkKSyjxDnBjMTtqc/6LbZlu29PpfNWW6PlE2SB8jXR0LXW2ai2gTBhlt3QT6MrKR77a8/J0uiwv3PQxVXq/wCCB432h0TMhuEMyZXJIBwZhQRPrzp3wztCrKWtW9yDmRC9J/MQeVSun4Fasut2wtlLqZVha8PsyE5HznyIpgeE6gW7llLlu3Zu3mvXLaqYdmIw0tOwARs5ec1KCt3H1N+/ocn+oUvSkO9Fx9LgU7XUNyJRojoeXKpYGaZ8O0j2x4rrPjrTylJYzsNxzjc5uIGBVhIIIIPUHBFNOJMgUI6naw2hgpYKcAAxJA9eWMmnpry24IBHIiR86EDEuy2sC3mTIF2JG2ALyL4jPkyBQP8A0z51cIqgay21pZt3G3gKbaFhLG0xdoJ5sySp9AKvuh1C3baXEMq6hgfRhNep8KuNdLQ+n4PK+LW+itrX935HGmvtbaVP+hqyaPVrcEjB6jyqs7aV09woQVwadrUlNfMRoVnTeOhaaKR0uoDrI+Y8jS1Z7TTwzUTTWUFFFFcOhRRRQAUx4pqtogfEfsKeOwAJPIVXb9wsxY9auoQ1PLF7ippjhcsb7a9213to20/kzsCe2vYqB7Rcda1dt6eyEN11ZyzyVRFxJUEFiWwAI5GSKaaXjerQk3bdrUL07iUufyXHKt/OPak6l/b06nlzlhjlPw+4qU/MhHKLTto21G2e0OmZthuC28fDcBQ/+4AH5E0y1na22jELZvXVDFDcTu9u5SoYDdcVmjcvIGZxMGGPOhjOVgX8mecYeSf20RSWg1iXV3ITzKkEEEMphgVPIg06ipqWeCDjjZmK8Z4baZjpNQ7Wr1m63dupwVuNvRs8wdwE+YOcVD6fS8SF17S691CmJOouwVPIgCcET9DV0/EG/b1N/uhtX9nIDXQs3NzDcURjgKFKyTOT6VUb3AbMyjXg/wCtrkn7AVmfoaqk3Tls+5sxuqcox8yO/wAi5cG0C6WyQ1wvku9xjzJ5nngf/Nct2j04+K4qAiRuMTkhhB5EEQR7VS3tXQHXvHuhl2ghwpQzzMLnE4xmKcaDSvYtXbdoqRqFW3dL5OwGTsJ5E5B9CesGlF4PVk25sbficIpKCLDd7XWdjuiu6Jg3Nrd2GPwg3ACqz6ml+BdpbWp+GVOcGD1gCQcGCDHrVbbSwpS34bbshup0cWySs+xM0x4lorqqrWXI7olkTkMnc4wMyfM1ZU8FxF6XuQh4o3L1LY0yimnCdYL1m3cBkMoP+v3p3Xn2sPDNpPKyji8+1SYJgEwOZjMD1rpWB5V7XFu2BMfmMn3gD5cqDo34rpi9s7TtdfEjASVYeQPmJHzpX8O9btL6YmZm6n+KdupQDptfa0f+ZHSlqgOKaPu232T3dwP3u4kxtkC+NoIJBXxFZzT1hc+TVWeBC/tvOpPualFEV1aSFAJ3YHi8/XHnXUV6vJ5PApotQbbT061YFaRI61W4qV4VfxtPTl7UvXhlakNW08PSyQooopQdCiiigBhxa7ChfP8AoKiop7r2lz6YHyyfvSEU7T9MUZ9X1TYlFVbtJxV7neabTyrARcv7tot7hICwJdo5gFY/UDVn1t/u7b3CCQiM0DmdomPt96omjKhYBkgktn87Es5PqWJNZni3iDtoJQ+J/wAGl4T4ermbc/hRWNRpH07i8ly7fYAKe+d2uFcgFFy0TJggD1q29m+FjWp3t9riWQxVbdslCxQwxd+e0nAURyMzMDghVBMAYyepjlJ5mp/sV/8AYaT/ANC3PvtG6fWZmsS0nG4m6k1lrG79/I3rmMqFNU4vZ546f+5HGt4ZpUtMV0dk7FLR3aszbQTEkGSaiuBagPfvW7mjtrZULcD7FCTtXwMIBLCSZ8varHeuhVZmMBQST5AZNQKudSLimXSYa2HCjowEhd5xEjdBBjka09Qho22FdTpNHet77ZtWgXAW9YKoQ5IAAdepMDaZBmCKQ1HaB9LbYatQ1wQLbJCrf3MFWAxi00lQQSRmRiYgdTqNzardhd+jHwgAXLN7e+IAnYbY3egHSve3XHbIt6a1fKlXug3N6ggqgJbpjmBI/VV1KvKD2KK1rGot+nUpGr019XddRb1KXHZ7ptW7TEgXGJBN0TvHSVjlXN8ygVdPqEIghxYuFpHKWYEkeYnNXG3qdemnVt11rtpC2jRNm5bedpv7hucFYBBJB2rjcJq4dhu113iVgXwllDbYpctG5GSAyk/umMQZEEdQeVOwupbrHHfr+wi6K7mOjhbi0rfs+qH/AJiWnViepIGTJnmDXqHUKCRY1FxQMTprin5sBB+grbeI9pVt3AWv6OzCsIOrkS0QzW+6BaCMDcOZqv3OM2XA7ztEhYMGhEsKnhO5QFgvGBMuZyDgxU/1EuhzykZvZ1TkZ0+pU+XcXD9wtdNqSOdq+MgZsXOZwB8PnWmN2ksmA3GNG6gq2NOwMoQw8Vu+siQJHIiQZBNerxXQXyw1PF0v+KUt2yLKW9plYCHexGMs5yMRU1dVOxHyolK7CiLDqCYW84CspBWTuiDnr1HnVjprpLdoXNQ1lzctPfYqxdnnaFQncxJPiDdaXvXQqsx5KCTHkBJrytzvWl+56S32pRz2O6K4sXQ6qymVYAg+YORXdUF5wyncCDAEysc5iM9Iz9aa37W66NyArtKq3Xxg94CPIgLFL39+5SsbfzA+pWCPYbqWrucEcZLL2V1gvaS0/Igd2wPR7RNtx6+JTn286lwlVHsWxTU6i2W8N0Jetp5FB3d6PQ/uj7k1c9v/AD/n/Odeut63mUoz7nkbij5dWUOwiVpSw21gfKugtAWrW8lSWHkm6KQ0bSg+lL0k1h4NBPKyFFFFcOkMwkmvNtKUU3kRwRvHtAb+mv2VIVrtp7YJyAXUqJjpWQaqwdLqb1i5cNxh3ZYhCFAZVjzCruMCTW5Uw4nwe1ft3rboIvJsuEABiIgeKOa9J5Urd2sbiOH9x6yvJ2ssx3XYym9xYu7gHw7QAsdebNPXJj5GnfZfiRW2dMTtAd3TPxByXYfwknHrT3jf4cixZOos3rr3rcu4c+G4oHiARYCkLy9R1rO+Ja1iD3exBmLpO0DIKsGkAmZMgH0zWGrSdrNLo1799T0SvKV1TbXMX799DTOIWTcs3bRYqLiMhPowikOE22s3r1xbrRcK+AsCkKqgNEYMgj2qG7Gfh7f1Kd7q719bTCF3GbjDoQtwEW191JOOVWHXfhRYa6DaKJahdyMrszFZ/MLigg4O0g5HyrSjbTayZc7ykpYxuNuJ660++3cIus4g2l8TNvwBtXIn5VIcP7Dm9auPqibd65s2Ku09wto7kXIIYlgGYZBIAyBVn7O9nLOjVhZWC5BZjEnbhQAAAqiTCgACT5mpaKao26hu+RG5u5VdlsjA+0d7V6O+9nUvdZrgFxntMdrrm2rQu0j4PhHL15mv6D9m2qzMpbvbqRcAwkLctnIwdzXBnnnyFa7+LWgItJq1Td3QK3Y5922QfUB/puPrWVcPs6c6C5fukFjriFViIKbV3FUPM+MEkfpXyq2tVjDQ/wDJLb59/l1+hVTi5J/sNtPxJldrkfuJ2gKvIDAYQMyZp1a4jevf2VsIv6rnP5AGlLPE9Mo2qyhfKMU6v6tLQXvNtsOodBIkq3IkflPoc8vOnlhbORT9BFeGE/2tx7npML/KIpy4FtPAonkqjqxwq+5MCuRqWIBS213cocG0C4hsgEqPC46qeRqa4Hwpi63Ls+EAqpQqN7AEyGkyhlQesE+VL3F7Rowck030LqFrUqzSxsTPC9GLNpUGYyT5sx3MfmSadRRXNy4FBY4ABJPoMmvHNuTy+T1CSisIZ8EtbLCJ0SVH+FWKr/7QKfU24YZtWzylQfrmnNEviZyPCCk9Vd2ozASVUmPOBMV7vO6IxtmfUGCP6femfENT3ascks9tVz1chcDoAM/WiKywbwiS4TqQup0zxl2NrPPbdXcfbKKflWh1mD39uq0Y2nb+0KS/QfkAPqS+PY1qW2t/wx/0fqYPiS/rfQ4iiK7C17trQyZ+BxoTg06ppoxk07pefIzT+EKKKKiTI3bXsVF8U7TaWw5S5dAIMPAJCYDTcYCEEEHPnVE7ScZ/a3Zbh/8ADbyLaD4bgXlcY82nMDlyPPNWSqqKFZNR5NP20RVC4L2suWLS2btk3ii7UuK4A2phRcLmd0RkBpyTmluF9t3N+2l/uFt3XKBgxGx9pKrLYeSI6GTQqsWCcXwXfbUYezek3b/2XT7wZDdzbmeczt5z1qYiiKnklgT215FKxRFGQwJ7aNtKUUZDA3v6ZbilHVXRhDKwBBHkQcGsS4v2W0+zU3bgW2h1zJatr4FCJeFoxESWVWgDHUZzW5X2hWI6An6CsZscJu6zT97dcoi2IWB8fgDEr5IWyW5t6ACUb+r5cYyc9MU9+7/xS+fXss5GLeGW0ll/x+/0HnaH8JtJdZ00DizftBS1tyzqRckqTuJK4ByMYrPF4VqtLqm072rTXLbKG2oCJYB/ijPhcGvovhXC1W9c1IJLX7dkEdB3YIBHXII+lZhpnTU6rUasEMLl5th5wLcWAR7qk+zUXslCnnBdZRc6mMi/C+8CxcjEQRGfoae0UVgM3UFMuKEsFsr8V5tv8A8V4yOX7sNB8yKe010NqXuXm5sO6tjyRDLN/E2PZRUo7bnJdh2Y6CB0HkOleUUVEkNdbrO7Kj9R+0hf6lahlul204IO65de4dwE7LMheWCBuSDziPKo3tRxBg6ofjNyAFJnaZQz6QJ9wKcdmLveXbt+DstILVuIztLF9v2HyFMKnphq9+/+Bdz1T0kxxEtbuI43Fe8s3GMyqdzdtzA6blLT/grWuKaxbFp7rztQTAGTkAADzJisc4hrt2ivsTLKpYwsYaLiD1IQqCR1Bqwcb7UXdVbXdbFi33guEbtzMgEojCPCweGMGMAZzWjY1NNNp9zK8ScVJS+RZ+zPakam41q7aNi6NzIs7le2Igh4ALCcr09jVljMdfL/AGrHdJrHN0PaZrToCFuDacPhgVYEZAHSRTI6RQCLcW74MpdYeLvBkXC3U7snz602q+25lqqsbm66Yc6cVQuG/iCqLcGqt7biwbXd5F6Y8KAmd4JyDgAbpiYW7J9rr17Umzqe6Tega0EDZcT3lsMT4oUAzAJk4xUnJNjMZR2WS70UUUFhg3FLzJeuqp2hbj4HqxJJ8yTJmozWcRCEM7ZJAGCc9MCpztpYCa7UKOW8N/Oqufuar37KszEn19Z/1pV8ma9pPI/sa83ANzEI+eWYOYjmPanQuqR3dsTI5x1GZIIzUbTe5eJAa34sxz9dpM+hrhFGgr2r1jW7a7rSsBD3Qu4uR1C4VATBjPl61aex/GW1Nphc/tbbFXhSAZkow5jKQYBMGayNNS+0ID9OeelWXsrxq9pO9lGuB13IsqALmFl2J3KNoHKeRxV0Krzuy+nUbl6jVdte7aq3Y/tDev3Ws3wpYJ3iuiMqwGClTJIBkgjOc4xU5xfjVjTAd9cCkglUEs7BYnbbUFmiRyFXqaayMLDWUPYoiqsPxB0hhlF42/zXe6IVY81aHgHmQpAjPWrSL6FtoZZIkCRMHrHOKFJM6sPg5u25UgdQR9axnjHGr93boij27wZbN4CVLMzd3uQ8+6OXB/MPYmts20yvcGsPfTUNZRr1sFUulRvUGcBufU+0nzNU1benVnGc0m48Z4+3vcshOUU0nyRnaLUHTaMrbP7zati0Tn94wCIT7fEfY1RbVhEG22NqgAAeiqFH2Aqf7Wa43NX3Y/s9Mm5p637o/dwf7tsk/wAYqDrM8Qq6pqK6GrYUtMNXcK4RW3MSQVMbRHKOcnrJ/pXdJ2XJmeYYj/T7R96QHhPiGsWzbe43JRP+QHzMCnJsi2BbX4UUKPZRUfxpAyIhyHvWVI9O8Vj9hUhqrwDwSAWYhR5kAtj5An5VLHp9++5zPqG+t0ouKFboyOI87bBx9xSfENb3Vo3CpxHh6ySBE8ueJp3UX2kvKLDhmVSVaA0ZhTHMiIYqZ9vOiO7SCWybM+4jxV7jAwVu3fCo6on539zkfwz1rQeCaVdPplERABbaOpgTA+VZ9oFU8SPeNAXbHXEKAAPc/c1pb6rwW3USrFZnEKwmf6fWmbjZRiuORahu5Sf7Eb2p082LzsYUWWUAeT7dxYem0R7mmFpwpmAfQ0vx9psazLE9xBBkAFC6kgdJ/oBUfqbm1CSCcRA55q+1+HBk+L7ziOruqzjwboEDlIzRdvM3xGYprelVkZ2gY9ufzia40mpV4YGN2Ap5ypIbHv1pnBkY2ySuj12wQcjp6VM9krjXtbZTAG/fkchb8f8AlFVDQXi4LHEx4f0+EEj1yZ+dWbsSrHXWNpg7pOegB3D5jFdXJKK9SRt1FFFNGkYf261AOtvucCUmekW0B+9QIu8pBEsV+k59sVbO1vZu9d1Ny4lrvFYCIZR+VVIhmHlVb1XYfiFwMQgX9Ie4ojxT+Un8sCkozi1lsz9OWQ2r1uWR/CF8ZIPxKD4VHqRHzpe0kBfyGX2rJjnKk/KMetca7sNxYXAVshxKsWW7b5jPJmHUnpXGk7AcVdyrW+6DsC1xrlshZMk+Bi08uXlU9UMfEvuWeVtyPU1OxjLZHinygCY8813e19wFgJIALElolhBUR65z6U/1f4WathB1dtvOQwORByJ+npXB/DXWxtD2J5m5uaS0HIG3AE8veo+ZT7kfLFeCcaZblvUBdty2xgMxUXFKspV9s4lpGDlRTjinaQ3tTvd+8faQEACrbQkEgGJYyF5/aofhfYniR8F2yojm7XUIbxD9LE8gDyHKpm1+H2s2kd5YVicsC8kYn8vMxXXViljJ1qWNOdiM4vxMMmZXbExH5yADnBE+eKOIaw3Ffb4rrCe/YjeXIwxZRjEchERFM+O9iOJuzAWUdVMKUuICwEHkzjB+R9KecH/DzXtam73VpiIhmO8gfqK7l6CPIYo1wSzqBU2lyXyx+JNwFUexaZmU7Cl4keCNxuEoNogj4Q2SMdagu0nbX9pe2XV9OLS42OZN2QHdSpgoPDtLQTLSoqEs9i+IcmQblG0OlxNrLiMHIPyrnj/YzWLYLXGsgQguMjGQCVBAkZ8RJ+lS85PbKJ5nL0k5p1Y6MC67s9+bj3CZc983gkjEhSoxgACIAp7SWpUB1QAbUIAg9ESF9v8Aavdzb42+HbO6fzTyj2zNYs5OTb+p6uEVFJdtjp0mOeDP2Iz9f6Um94xc2ruZOQ5SdoYCfmBSjNygTkfQ9aSvPuFxUaHAj2LCVNRRJnt+4qm27/CtxCf4jsH3YVzb1U3WtkeIeIY5qYEz57tw+VCWzctbbqgblh1nz5iaq17jF7RpsvqSygql3buFyOUEcjAkgx151OMNWy5K5S07vgtAC3DuDBkHQfqUzM9ap/bbX95eTTAtt2sbkQPy7gP5cTy8XmMRvB+0f/htjFY2sLuYIEHbtHXcMYqH13G1uBWG7elkrECAzeGZmTgnEdfemqVCSnuuPaFqteLhs+R32Vvd9qWuMhYm5bhVjAAbz5gAA/L5VpGrYW1uS4VSqqgydrQwGAOuI9qr3YDhhXSB1IDuymf7oIJE+on60txS4lp3RWcFilxiIOCbreHM85HpK1Gs1Oo0um32wSpJwppvr/uNuM8QFy1dtqzHc1u2pjDBpLNPMx4p/wANQ+s4+q7go8cwf0wCRMz5Qak9LwVuIXhpVvJae0veOCGMyYEBYyAQTJHxCn3FPwq1hKhNRZur13KU6QSQJn60zbuEI+p87mVfNTq4fQrY4qFK+LcQigxkvtZlYmfMZHL4s06GuUeJmVOoJ/SR4gP4hPrUla/CDVkZv2FP8Z5xJkLTvSfg3cO/vtUp8MJsUnPQtujHoPqKudWl3EnTj3Ifh2t7xE2kbvzE9QpCk8syP61N9mI/aNMoMhb9pZ9nUVIf/StrThtPqoEZW6hOTMxtYYzOfIVaeznYNLdy228nu2RwFUKBsIb1kYioqrBvCZW4b7GkUUUU6PEJxKyEYRyIppup/wAe/Iff/KojfWPcJRqNIWntIcbqN1N99G+qSA43Ubqb76830AOd1E1F6rh9q4SzgkkR8bjHoAwAPqM03/6HYkGLmMf297/+mfnXdjpNlq5e+o5sBPmQOX/BUMnA9OCTsLej3Ljj+V2K/alG4TYMzaUgiCDJWMjCkwuCeQo2AkrOrRp2sDBKkg4kRIn0mk+J6YXbNy2QCHRlg+ox94pta0VpSSEUSADjEDMAHAE5gdc0630Z7AY7c4+9sqXQG4AVLTADKNrKRGPEHE5q1DVkuVCgiQJmPDyY8uYPTqKhfxP4Qlt+/DIq3jBDc1uRkgR8JgEnoQD1NQel4uwthtRPg8DAYKggCQw5/CrAmckrUpUk0mjft7nXHPv5ly3siKiESjWkJYc1JUMcciVmPWmt/jG1ncqRbtkqxnmQW6RPTHOdwqC1fGwYubjuOFE+EnIQ49WQz5CnPANV+06wLuLJIvuYxtsmbXtJKT/hIzVapvGWhh1N8It76eArmQxWNs4AmZI/Vy9s1H8a4YmotNbcSDBHuMjPSpPUXdzE0lVKbTyi9pNYZlGt7DOrNtfAB+Icj0EjBBznFMeDdlbl5zbMqdpMkYDAgQfSJyPStlIppqbThWFkKpKmG/vSIERkROabje1cYz9RSVnTzkiQEW01om4P2ba7Mp27iBIGDJHKR1qo3uLlme/cgKjbbNvzYyTPsSsnpFTvaTXEtsS78bkHaBhFA3q0jlIYzz5DrTW12Sv3LVnU27e+0h8Fn87KSJu5IBLZO0nyPpUqSWMvr7/krr1VFrf3/wBDnsLZ/ZWs624SGvXWR8HCPvEx0AKq3oB6Vs+6qP2ZtO7rv072Us8hcjJZSojJ3QpJJ9R6xbXvgCSQB5kwPrVc5OT3Mq8cNfo32HfeUb6ZWNUriVYMJIkGRIwc+9Kb6iKDnfUtwa2YLHrgUx4Vou8O5vhH3/2qfAp60ovOtl1OPU9ooorQLiG7SGFT3P8ASoHvKt+u0guoVPyPkapeqtNbba4gj7+orLvINT1dGL1U85Fe8pHUX3HwKG92j/LrnPtSXeV73lJ5Kw0equMB3lsIfzQ8gYkxjPix05TTnvKa95R3ldbAdd5R3lNe8o7yuAOu8o7ymneV73lADkvTS1auBiTeLA9Cq4xGCB55z7V73lHeV3IEF2o4WNSbgYwRZFtTzjvW3OY6zsUfWsg1ug1WkJVkLW8qQcqVOSMcgeYjz85Fat2p4Zda4upsu5a0o/cAmLgDeL3O0tA84rhXtauySp3K0jIIIIwQQcgz0q2NV01nlfg2bSMKtJRTxJGP3LO8zacGci2zQ6nqM/Fy6c6vn4WOQuoLyHhEAPPbmarvGeyVy1B7slQOawRjnJ5x1Ex6kdIzg/ErukYglrYYjPMgjAkdRzBHp6U3UxVptRZ2H9KonJGwcQ1fdJu2s4Ezt5gAEz9o+dL22kTBHPn6GKpeg7U6nG5EcGTuHJh1hwYEHHLy9TV1RpAI5GsucHDZmlCalugLDl1P+XOo3ity5btHYfgtk7zGWWAoYeskyP00+1FgOADIgq2MHwkMPlIz6VH8fvkIYAKAHcBznmBHqJ+1cjySlwV/sv2dbU3BvnYoU3nMSxwRbHMZKhmxyIHWtVtwAABAHIDpVX7Da8XNIpAAZWZbgH65n5ypUg+UVP8AeUxUk84Z5e4qOc2O+8ptrNLbuiLihhDLBmCHEMCOoPrXPeUd5VecFJwvDbY3QGhgVI3tG0iNu2YAA5ARFP7IkhV6wAPsKZ95Tzg7Tftj+8PtmpR9UkmdW7LrYtBVCjkKUooreSwNhRRRQAVEdo9AbluUWXU48yOoqXoqE4KcXFnGsrBmbPBg9KO8q88X4LbvgmNrxhx9pHUVn+pttbdkYQVMGsivQlSe/AtKDiLd5URxTi1y28C2SpACNEhnaQFZpAtidokzzp53lM73DrLtva2rNmSRz3DaZ85AH0HkKqi0nuRWBgunuXLrEXi0q257dx5RvCyL3YfuwdrYO38onnStjjt9gxWzvKEh1hlIO0EDc3xNlZAHImPWVQgCAIHkKZa3htm6VNxAxRty5IgmJOCJ5DnUtafJ3Pc74VxouCbm1QCADBUbixTaAxk+IETAp9rUZ1hLjWjPxKFPQjkwIPOeXSmmn01tAAiKIAHLos7c88SfqaX7yotrOUcbEtHomSP3914JJ3bTIOY5YEycZ6cgBTy/q1QAswEmBPUnkB5moXjPH7en2hiNzzE8oGCSBJOSMAEmmvDOMIpuPcubrk7S8AKqc1VBJyTMj48iQBArrUmtTGre2dZ7vC7kxe1OoaO6tKinm99ipgdRbALH5lahf+n6izqGuo9u8t2DeRVKeJcBkBYidoAMkTUwmoDANODnOD8wcj50nrNclpdztAmJAJ/pNQVR8JG1Ss6VL1R5759o7vuu2WO1cSTjmeRnz5fOs/7daNAzAlpkMAQIhjkgCDAmPpVws6i3qwDaTvApMXHVltqSpBkmN8gkbRMzmK6udnLD3FuagtqWX4UMLaU4wqjJXHJialSapyzIsqLzI4RkXDeLG0YYC4nMofXqp6GK1Hg/Gg4lADaUAPJO61CsTuU5IlV8z4qs41ZA2qFRfIAR9Kj7Whtq25UCkDaCP0/p9RPKZipVa8Km+nDOUqE6e2rKO7WoDGIPoehGMg/OvNRpwysAACwyY5xynzpakdVpluCGnEwQSCCQVkEdYJpfYYIHSM+iuk87JEvH5VXk8eYJ2n+6AelWu7qvDuUbwYOCMg9R54zUHxXW27LIXuFSRtK7S3eAyAOWDuzP1xXnAtQLYNguPCZtqTB7pxuRY5yuV8/CKv3lHLMPxC3UXrj9Rexxu+z3R+zMqIVhmmWkHfCgZPKIxByRyqSsa0s0G26+ZMRnlmcn2mPOuRe9RR3lRck+hmZHfeVNdkV3X5/SpP1xVa7yrn2FseB7hHNoB9F/3NXW0dVVEqazItFFFFbQ0FFFFABRRRQAVUu23CiQL6AkjDgeQ5N8uXt7VbaCKrq01UjpZGUdSwY7vpG/aDwSWET8LsvPz2kTWg8Y7HW7ktZPdN5fkPy/L8vpVT4h2d1Fo5tlx+pJYf0kfMVkVLepT6fYWcJIr97hatG65exMRdYc85iCfnNNNX2dQtvtXLti51ZGOR1kHmTzk5mpUv0rzfVSqSXDOamV/Vdm7zHGsuMIiLviE9TzEYiuLvZzUG2LY1TLiDBcgjqNrMQPlVj30bqn58/aR3WylXOw7rBV7VyBnvA2Yk+Z+gioduzepDFu7ullwArACP0qd0hecVf9fw8XZl7igxIVyBjmI8iMEda8scP28rt48ubzyieYwDHIYGYiaujdSS3f8E1Va6mb8R0OuDbTbvkQMLvYCR+oTNFvWaqxdtnUC4y8zbeYYeRHUelavvrliOsfOj9WsYcUTjdTTyVzT8bt3HG673bW5w6tuUAZNuz8FkRywTFStvtZpZVO+BJGXMAfxHAB9Km9HwO9c8aWCZ/NtAnp8R50y432b1DJt7lkEyzG1u5ZAiCpB6+nvVTipbtPHv5DkfEpr+38jH/u7TdHBzylZI5SFJBIrxe12nM7SWI5AQSfZVJby6daZ63gZa3cQXASVCpvQEWwPLqWIxJNc2uButu1bF0L3ZksqkFyP1ENkf1+Vc0Usc+/sS/1SXZEsvGmYSli4fdSv/7AUwvcS1veLtsqEYj4mWeTEjBMfl+hpx+wfvLlw3bk3F2gbsII/IIwZzTpOzj3Vtjbfc28qw3AzG2TtABMEifU+dRio52WSqXiVaXGF9Cp8b0+ovOFctliAgW46cpGfCu04E8pnyqNXso15puXbgbYDHctiJBUDG0DpynMCBWy6bsbqmAJCJ/ibPzgGn1vsJcjxXkB9FJ++Kbh56WIxx7+YvKrVnyY7Y7BFSGGoI2/BCwR1yQ3n5VZ+E6e/bBF68Lo6QpBznLEkmtG0nYVQZuXSw8lEffNTmk7Paa3ysofVhuP1aYqXkV6nx4IaJy5M/4JwXUagA7Ao6tnbHmCQN3yrSOEaHuLKW5naMnzJMn7mnYEYFe01Rt40t1yWRgohRRRTBMKKKKACiiigAooooAKKKKAGus4fauiLltX9x/nVV4p2FBM2H2z+R5IHsRn61dKKqqUYT+JEXFPkzN+xWqBwEPru/1Fc/8AZmr/AEp/OK06iqP0NP5kPKiZj/2Zq/0p/OKUsdiNSTDbEHnun7AVpVFH6Gn8w8qJWuHdi7FvNybp/vYH0H+dS+m4RYtmUtIp89on60+opiNKEeETUUgoooqwkNtTw+1c+O2je6g03/6Fpv8A8Fv+UVI0VFwi+UcwhppuGWbZlLSKfMKJ+tO6KK6klwdCiiiugFFFFABRRRQAUUUUAFFFFAH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6" descr="data:image/jpeg;base64,/9j/4AAQSkZJRgABAQAAAQABAAD/2wCEAAkGBxQTEhUUExQWFBUXFxoYGBYYFxseHRwaFR0dFxccHRgdHSggGB4lGx8YIjEhJSkrLi4uGiAzODMsNygtLiwBCgoKDg0OGxAQGywmICYvNCwvLCwsLywsLDQsNCwsLCwvMCw0LCwtLCwsLCwsLCwsLywsLCwsLCwsLDQsLSwsL//AABEIANwA5QMBIgACEQEDEQH/xAAcAAABBQEBAQAAAAAAAAAAAAAAAwQFBgcCAQj/xABDEAACAQMCAwYEAwUHAgUFAAABAhEAAyEEEgUxQQYTIlFhcTKBkaEHQlIUI4KSsTNicsHR4fAVFiRjc6LxFzRTstP/xAAaAQACAwEBAAAAAAAAAAAAAAAABAIDBQEG/8QAMhEAAgEDAwIEBQMDBQAAAAAAAAECAwQREiExQVEFEyLwMmGBkbEUcaEjQmIVwdHh8f/aAAwDAQACEQMRAD8A3GiiigAooooAKKKKACiiuXcASSAPWgDqiovUcctrylj6cvqaYXu0Dn4VUD1yavjb1JdBed1Sj1+xY6Kp9ziV1ubt8sf0pu90nmSfc1crKXVi78Qj0RKcf7Z2dM5t93evMolxZt7tgI3DcZAmMwJNTPDOJ2tRaW9ZuLctvO11ODBIP0II+VfP+qsar9pJs3gLVu5c33HYi0e8beOvjYTB29QeVT3DuEWSC11m1JuNuKQVs7vhxZnPIfFMnNY07tU5tT/jn6/k2qdq6kIyh178fQ1HXdrtHaYo2oQ3BztpLv7bEBM/Kqlxn8Srtm6dukc2CoKXLilIYETvEk7CJ8UAr1Bpnp7vdDYiJbUYCKu0D5Ckrzlviz70rLxGXRDUfD49WMuD9rte14zrQclkS5Yti2ynO0lFVwQCBIY5E5BrRuFdrrFwW1vOmnvtjuXcTuH6CY3qeYI5+hkVn6aVAAAogGYjr5+/Ok+I3vCFawNRbJypCmP4W9J+g865Tvp6t1lHZ2UdO2zNlBorEuz3HW0LldMHddUP3Vq4DtswNysvixbUM25OZgRHV1o+2F3Tl766u5q0tNGotuVICnL93tUbWXmASRAI9afVzB4+Yi7ae/yNjorm28gEciJ+tdUwUBRRRQAUUUUAFFFFABRRRQAUUUUAFFFFABSd++qCWIA/5y86YcR4sE8K+JvsP96r9+6zmWMmmaVs5bvZCla7jDaO7JTWcdJxbED9R/06VEXrrOZYlvc/8ivIoin4U4w4Rm1Ks6nxM4ivYruKIqzJVg4iovjZZ1Nq0Fe4YkN8IUnJeOhEwp+KD61LxTPiWuWyu4qzsxhUQS7mJgD26nAqurpcGpPC69C2jqU04rL6dTOb/AWu664t+4161Z2KFOEBKBiAgwAJAAqc4rqGUbV3S2AFJBPu4Eov+HJpVNX43Dd2L7kubC3VNyMBRGJbYBMSOcGvdRffeltEbe4J8SsNoGCTjHz6fIHxlxJSrPQvT07YPbW8XGitb9XXvk7t3WVUFw7nMDwr8uQ+FR9BS9eah0tqSziFy1wmB/oFFIaTX27v9mwceYmPk3I0rjqNZ6DiiiiuHRHWICjy2zwt4+qyCCwPSOdVHgOkslm0lu9buPqTN02z4VtqIYIfzOR09SelXQicVQOK8D/ZdSt+y4tHduQtyDwTn0OQR/rTdnOCnipwKXcJuGafP4Porh3E7bAL8BAiD6YwetSNZ5wXiK6iyl1cThlxKuuHUx1Bmp/QcUZMHxL9x7V6edsmtUDy9O7aemoWSik7F9XEqZFKUo1jkeTT3QUUUVw6FFFFABRRRQAUUUUAeE1B8T4pPhtnHU+ftXXF9fJKLy5E+fmPaorbTtCgvikZ9zcN+mJxFFdxRFOZEcHFFdxXu2jJ3AnFEV3Fe7aMhgTqnfiBZvKbOoskA2hcDbmAXa+3mWYCce5p1xLtE5dltG1ZtIxRtTdYEFlAJCW9w3CTG6easIxTJXthgdxugAE3NQt4ruMhmUle7SR5R9Kyry+paZU8OXfHH3NWysauqNTKj2zz9iC1mqJuXbOq06/ura3bjgoV2MAysGDGZBGBNNeGdrUF9kMi2VVEYhlkKSyjxDnBjMTtqc/6LbZlu29PpfNWW6PlE2SB8jXR0LXW2ai2gTBhlt3QT6MrKR77a8/J0uiwv3PQxVXq/wCCB432h0TMhuEMyZXJIBwZhQRPrzp3wztCrKWtW9yDmRC9J/MQeVSun4Fasut2wtlLqZVha8PsyE5HznyIpgeE6gW7llLlu3Zu3mvXLaqYdmIw0tOwARs5ec1KCt3H1N+/ocn+oUvSkO9Fx9LgU7XUNyJRojoeXKpYGaZ8O0j2x4rrPjrTylJYzsNxzjc5uIGBVhIIIIPUHBFNOJMgUI6naw2hgpYKcAAxJA9eWMmnpry24IBHIiR86EDEuy2sC3mTIF2JG2ALyL4jPkyBQP8A0z51cIqgay21pZt3G3gKbaFhLG0xdoJ5sySp9AKvuh1C3baXEMq6hgfRhNep8KuNdLQ+n4PK+LW+itrX935HGmvtbaVP+hqyaPVrcEjB6jyqs7aV09woQVwadrUlNfMRoVnTeOhaaKR0uoDrI+Y8jS1Z7TTwzUTTWUFFFFcOhRRRQAUx4pqtogfEfsKeOwAJPIVXb9wsxY9auoQ1PLF7ippjhcsb7a9213to20/kzsCe2vYqB7Rcda1dt6eyEN11ZyzyVRFxJUEFiWwAI5GSKaaXjerQk3bdrUL07iUufyXHKt/OPak6l/b06nlzlhjlPw+4qU/MhHKLTto21G2e0OmZthuC28fDcBQ/+4AH5E0y1na22jELZvXVDFDcTu9u5SoYDdcVmjcvIGZxMGGPOhjOVgX8mecYeSf20RSWg1iXV3ITzKkEEEMphgVPIg06ipqWeCDjjZmK8Z4baZjpNQ7Wr1m63dupwVuNvRs8wdwE+YOcVD6fS8SF17S691CmJOouwVPIgCcET9DV0/EG/b1N/uhtX9nIDXQs3NzDcURjgKFKyTOT6VUb3AbMyjXg/wCtrkn7AVmfoaqk3Tls+5sxuqcox8yO/wAi5cG0C6WyQ1wvku9xjzJ5nngf/Nct2j04+K4qAiRuMTkhhB5EEQR7VS3tXQHXvHuhl2ghwpQzzMLnE4xmKcaDSvYtXbdoqRqFW3dL5OwGTsJ5E5B9CesGlF4PVk25sbficIpKCLDd7XWdjuiu6Jg3Nrd2GPwg3ACqz6ml+BdpbWp+GVOcGD1gCQcGCDHrVbbSwpS34bbshup0cWySs+xM0x4lorqqrWXI7olkTkMnc4wMyfM1ZU8FxF6XuQh4o3L1LY0yimnCdYL1m3cBkMoP+v3p3Xn2sPDNpPKyji8+1SYJgEwOZjMD1rpWB5V7XFu2BMfmMn3gD5cqDo34rpi9s7TtdfEjASVYeQPmJHzpX8O9btL6YmZm6n+KdupQDptfa0f+ZHSlqgOKaPu232T3dwP3u4kxtkC+NoIJBXxFZzT1hc+TVWeBC/tvOpPualFEV1aSFAJ3YHi8/XHnXUV6vJ5PApotQbbT061YFaRI61W4qV4VfxtPTl7UvXhlakNW08PSyQooopQdCiiigBhxa7ChfP8AoKiop7r2lz6YHyyfvSEU7T9MUZ9X1TYlFVbtJxV7neabTyrARcv7tot7hICwJdo5gFY/UDVn1t/u7b3CCQiM0DmdomPt96omjKhYBkgktn87Es5PqWJNZni3iDtoJQ+J/wAGl4T4ermbc/hRWNRpH07i8ly7fYAKe+d2uFcgFFy0TJggD1q29m+FjWp3t9riWQxVbdslCxQwxd+e0nAURyMzMDghVBMAYyepjlJ5mp/sV/8AYaT/ANC3PvtG6fWZmsS0nG4m6k1lrG79/I3rmMqFNU4vZ546f+5HGt4ZpUtMV0dk7FLR3aszbQTEkGSaiuBagPfvW7mjtrZULcD7FCTtXwMIBLCSZ8varHeuhVZmMBQST5AZNQKudSLimXSYa2HCjowEhd5xEjdBBjka09Qho22FdTpNHet77ZtWgXAW9YKoQ5IAAdepMDaZBmCKQ1HaB9LbYatQ1wQLbJCrf3MFWAxi00lQQSRmRiYgdTqNzardhd+jHwgAXLN7e+IAnYbY3egHSve3XHbIt6a1fKlXug3N6ggqgJbpjmBI/VV1KvKD2KK1rGot+nUpGr019XddRb1KXHZ7ptW7TEgXGJBN0TvHSVjlXN8ygVdPqEIghxYuFpHKWYEkeYnNXG3qdemnVt11rtpC2jRNm5bedpv7hucFYBBJB2rjcJq4dhu113iVgXwllDbYpctG5GSAyk/umMQZEEdQeVOwupbrHHfr+wi6K7mOjhbi0rfs+qH/AJiWnViepIGTJnmDXqHUKCRY1FxQMTprin5sBB+grbeI9pVt3AWv6OzCsIOrkS0QzW+6BaCMDcOZqv3OM2XA7ztEhYMGhEsKnhO5QFgvGBMuZyDgxU/1EuhzykZvZ1TkZ0+pU+XcXD9wtdNqSOdq+MgZsXOZwB8PnWmN2ksmA3GNG6gq2NOwMoQw8Vu+siQJHIiQZBNerxXQXyw1PF0v+KUt2yLKW9plYCHexGMs5yMRU1dVOxHyolK7CiLDqCYW84CspBWTuiDnr1HnVjprpLdoXNQ1lzctPfYqxdnnaFQncxJPiDdaXvXQqsx5KCTHkBJrytzvWl+56S32pRz2O6K4sXQ6qymVYAg+YORXdUF5wyncCDAEysc5iM9Iz9aa37W66NyArtKq3Xxg94CPIgLFL39+5SsbfzA+pWCPYbqWrucEcZLL2V1gvaS0/Igd2wPR7RNtx6+JTn286lwlVHsWxTU6i2W8N0Jetp5FB3d6PQ/uj7k1c9v/AD/n/Odeut63mUoz7nkbij5dWUOwiVpSw21gfKugtAWrW8lSWHkm6KQ0bSg+lL0k1h4NBPKyFFFFcOkMwkmvNtKUU3kRwRvHtAb+mv2VIVrtp7YJyAXUqJjpWQaqwdLqb1i5cNxh3ZYhCFAZVjzCruMCTW5Uw4nwe1ft3rboIvJsuEABiIgeKOa9J5Urd2sbiOH9x6yvJ2ssx3XYym9xYu7gHw7QAsdebNPXJj5GnfZfiRW2dMTtAd3TPxByXYfwknHrT3jf4cixZOos3rr3rcu4c+G4oHiARYCkLy9R1rO+Ja1iD3exBmLpO0DIKsGkAmZMgH0zWGrSdrNLo1799T0SvKV1TbXMX799DTOIWTcs3bRYqLiMhPowikOE22s3r1xbrRcK+AsCkKqgNEYMgj2qG7Gfh7f1Kd7q719bTCF3GbjDoQtwEW191JOOVWHXfhRYa6DaKJahdyMrszFZ/MLigg4O0g5HyrSjbTayZc7ykpYxuNuJ660++3cIus4g2l8TNvwBtXIn5VIcP7Dm9auPqibd65s2Ku09wto7kXIIYlgGYZBIAyBVn7O9nLOjVhZWC5BZjEnbhQAAAqiTCgACT5mpaKao26hu+RG5u5VdlsjA+0d7V6O+9nUvdZrgFxntMdrrm2rQu0j4PhHL15mv6D9m2qzMpbvbqRcAwkLctnIwdzXBnnnyFa7+LWgItJq1Td3QK3Y5922QfUB/puPrWVcPs6c6C5fukFjriFViIKbV3FUPM+MEkfpXyq2tVjDQ/wDJLb59/l1+hVTi5J/sNtPxJldrkfuJ2gKvIDAYQMyZp1a4jevf2VsIv6rnP5AGlLPE9Mo2qyhfKMU6v6tLQXvNtsOodBIkq3IkflPoc8vOnlhbORT9BFeGE/2tx7npML/KIpy4FtPAonkqjqxwq+5MCuRqWIBS213cocG0C4hsgEqPC46qeRqa4Hwpi63Ls+EAqpQqN7AEyGkyhlQesE+VL3F7Rowck030LqFrUqzSxsTPC9GLNpUGYyT5sx3MfmSadRRXNy4FBY4ABJPoMmvHNuTy+T1CSisIZ8EtbLCJ0SVH+FWKr/7QKfU24YZtWzylQfrmnNEviZyPCCk9Vd2ozASVUmPOBMV7vO6IxtmfUGCP6femfENT3ascks9tVz1chcDoAM/WiKywbwiS4TqQup0zxl2NrPPbdXcfbKKflWh1mD39uq0Y2nb+0KS/QfkAPqS+PY1qW2t/wx/0fqYPiS/rfQ4iiK7C17trQyZ+BxoTg06ppoxk07pefIzT+EKKKKiTI3bXsVF8U7TaWw5S5dAIMPAJCYDTcYCEEEHPnVE7ScZ/a3Zbh/8ADbyLaD4bgXlcY82nMDlyPPNWSqqKFZNR5NP20RVC4L2suWLS2btk3ii7UuK4A2phRcLmd0RkBpyTmluF9t3N+2l/uFt3XKBgxGx9pKrLYeSI6GTQqsWCcXwXfbUYezek3b/2XT7wZDdzbmeczt5z1qYiiKnklgT215FKxRFGQwJ7aNtKUUZDA3v6ZbilHVXRhDKwBBHkQcGsS4v2W0+zU3bgW2h1zJatr4FCJeFoxESWVWgDHUZzW5X2hWI6An6CsZscJu6zT97dcoi2IWB8fgDEr5IWyW5t6ACUb+r5cYyc9MU9+7/xS+fXss5GLeGW0ll/x+/0HnaH8JtJdZ00DizftBS1tyzqRckqTuJK4ByMYrPF4VqtLqm072rTXLbKG2oCJYB/ijPhcGvovhXC1W9c1IJLX7dkEdB3YIBHXII+lZhpnTU6rUasEMLl5th5wLcWAR7qk+zUXslCnnBdZRc6mMi/C+8CxcjEQRGfoae0UVgM3UFMuKEsFsr8V5tv8A8V4yOX7sNB8yKe010NqXuXm5sO6tjyRDLN/E2PZRUo7bnJdh2Y6CB0HkOleUUVEkNdbrO7Kj9R+0hf6lahlul204IO65de4dwE7LMheWCBuSDziPKo3tRxBg6ofjNyAFJnaZQz6QJ9wKcdmLveXbt+DstILVuIztLF9v2HyFMKnphq9+/+Bdz1T0kxxEtbuI43Fe8s3GMyqdzdtzA6blLT/grWuKaxbFp7rztQTAGTkAADzJisc4hrt2ivsTLKpYwsYaLiD1IQqCR1Bqwcb7UXdVbXdbFi33guEbtzMgEojCPCweGMGMAZzWjY1NNNp9zK8ScVJS+RZ+zPakam41q7aNi6NzIs7le2Igh4ALCcr09jVljMdfL/AGrHdJrHN0PaZrToCFuDacPhgVYEZAHSRTI6RQCLcW74MpdYeLvBkXC3U7snz602q+25lqqsbm66Yc6cVQuG/iCqLcGqt7biwbXd5F6Y8KAmd4JyDgAbpiYW7J9rr17Umzqe6Tega0EDZcT3lsMT4oUAzAJk4xUnJNjMZR2WS70UUUFhg3FLzJeuqp2hbj4HqxJJ8yTJmozWcRCEM7ZJAGCc9MCpztpYCa7UKOW8N/Oqufuar37KszEn19Z/1pV8ma9pPI/sa83ANzEI+eWYOYjmPanQuqR3dsTI5x1GZIIzUbTe5eJAa34sxz9dpM+hrhFGgr2r1jW7a7rSsBD3Qu4uR1C4VATBjPl61aex/GW1Nphc/tbbFXhSAZkow5jKQYBMGayNNS+0ID9OeelWXsrxq9pO9lGuB13IsqALmFl2J3KNoHKeRxV0Krzuy+nUbl6jVdte7aq3Y/tDev3Ws3wpYJ3iuiMqwGClTJIBkgjOc4xU5xfjVjTAd9cCkglUEs7BYnbbUFmiRyFXqaayMLDWUPYoiqsPxB0hhlF42/zXe6IVY81aHgHmQpAjPWrSL6FtoZZIkCRMHrHOKFJM6sPg5u25UgdQR9axnjHGr93boij27wZbN4CVLMzd3uQ8+6OXB/MPYmts20yvcGsPfTUNZRr1sFUulRvUGcBufU+0nzNU1benVnGc0m48Z4+3vcshOUU0nyRnaLUHTaMrbP7zati0Tn94wCIT7fEfY1RbVhEG22NqgAAeiqFH2Aqf7Wa43NX3Y/s9Mm5p637o/dwf7tsk/wAYqDrM8Qq6pqK6GrYUtMNXcK4RW3MSQVMbRHKOcnrJ/pXdJ2XJmeYYj/T7R96QHhPiGsWzbe43JRP+QHzMCnJsi2BbX4UUKPZRUfxpAyIhyHvWVI9O8Vj9hUhqrwDwSAWYhR5kAtj5An5VLHp9++5zPqG+t0ouKFboyOI87bBx9xSfENb3Vo3CpxHh6ySBE8ueJp3UX2kvKLDhmVSVaA0ZhTHMiIYqZ9vOiO7SCWybM+4jxV7jAwVu3fCo6on539zkfwz1rQeCaVdPplERABbaOpgTA+VZ9oFU8SPeNAXbHXEKAAPc/c1pb6rwW3USrFZnEKwmf6fWmbjZRiuORahu5Sf7Eb2p082LzsYUWWUAeT7dxYem0R7mmFpwpmAfQ0vx9psazLE9xBBkAFC6kgdJ/oBUfqbm1CSCcRA55q+1+HBk+L7ziOruqzjwboEDlIzRdvM3xGYprelVkZ2gY9ufzia40mpV4YGN2Ap5ypIbHv1pnBkY2ySuj12wQcjp6VM9krjXtbZTAG/fkchb8f8AlFVDQXi4LHEx4f0+EEj1yZ+dWbsSrHXWNpg7pOegB3D5jFdXJKK9SRt1FFFNGkYf261AOtvucCUmekW0B+9QIu8pBEsV+k59sVbO1vZu9d1Ny4lrvFYCIZR+VVIhmHlVb1XYfiFwMQgX9Ie4ojxT+Un8sCkozi1lsz9OWQ2r1uWR/CF8ZIPxKD4VHqRHzpe0kBfyGX2rJjnKk/KMetca7sNxYXAVshxKsWW7b5jPJmHUnpXGk7AcVdyrW+6DsC1xrlshZMk+Bi08uXlU9UMfEvuWeVtyPU1OxjLZHinygCY8813e19wFgJIALElolhBUR65z6U/1f4WathB1dtvOQwORByJ+npXB/DXWxtD2J5m5uaS0HIG3AE8veo+ZT7kfLFeCcaZblvUBdty2xgMxUXFKspV9s4lpGDlRTjinaQ3tTvd+8faQEACrbQkEgGJYyF5/aofhfYniR8F2yojm7XUIbxD9LE8gDyHKpm1+H2s2kd5YVicsC8kYn8vMxXXViljJ1qWNOdiM4vxMMmZXbExH5yADnBE+eKOIaw3Ffb4rrCe/YjeXIwxZRjEchERFM+O9iOJuzAWUdVMKUuICwEHkzjB+R9KecH/DzXtam73VpiIhmO8gfqK7l6CPIYo1wSzqBU2lyXyx+JNwFUexaZmU7Cl4keCNxuEoNogj4Q2SMdagu0nbX9pe2XV9OLS42OZN2QHdSpgoPDtLQTLSoqEs9i+IcmQblG0OlxNrLiMHIPyrnj/YzWLYLXGsgQguMjGQCVBAkZ8RJ+lS85PbKJ5nL0k5p1Y6MC67s9+bj3CZc983gkjEhSoxgACIAp7SWpUB1QAbUIAg9ESF9v8Aavdzb42+HbO6fzTyj2zNYs5OTb+p6uEVFJdtjp0mOeDP2Iz9f6Um94xc2ruZOQ5SdoYCfmBSjNygTkfQ9aSvPuFxUaHAj2LCVNRRJnt+4qm27/CtxCf4jsH3YVzb1U3WtkeIeIY5qYEz57tw+VCWzctbbqgblh1nz5iaq17jF7RpsvqSygql3buFyOUEcjAkgx151OMNWy5K5S07vgtAC3DuDBkHQfqUzM9ap/bbX95eTTAtt2sbkQPy7gP5cTy8XmMRvB+0f/htjFY2sLuYIEHbtHXcMYqH13G1uBWG7elkrECAzeGZmTgnEdfemqVCSnuuPaFqteLhs+R32Vvd9qWuMhYm5bhVjAAbz5gAA/L5VpGrYW1uS4VSqqgydrQwGAOuI9qr3YDhhXSB1IDuymf7oIJE+on60txS4lp3RWcFilxiIOCbreHM85HpK1Gs1Oo0um32wSpJwppvr/uNuM8QFy1dtqzHc1u2pjDBpLNPMx4p/wANQ+s4+q7go8cwf0wCRMz5Qak9LwVuIXhpVvJae0veOCGMyYEBYyAQTJHxCn3FPwq1hKhNRZur13KU6QSQJn60zbuEI+p87mVfNTq4fQrY4qFK+LcQigxkvtZlYmfMZHL4s06GuUeJmVOoJ/SR4gP4hPrUla/CDVkZv2FP8Z5xJkLTvSfg3cO/vtUp8MJsUnPQtujHoPqKudWl3EnTj3Ifh2t7xE2kbvzE9QpCk8syP61N9mI/aNMoMhb9pZ9nUVIf/StrThtPqoEZW6hOTMxtYYzOfIVaeznYNLdy228nu2RwFUKBsIb1kYioqrBvCZW4b7GkUUUU6PEJxKyEYRyIppup/wAe/Iff/KojfWPcJRqNIWntIcbqN1N99G+qSA43Ubqb76830AOd1E1F6rh9q4SzgkkR8bjHoAwAPqM03/6HYkGLmMf297/+mfnXdjpNlq5e+o5sBPmQOX/BUMnA9OCTsLej3Ljj+V2K/alG4TYMzaUgiCDJWMjCkwuCeQo2AkrOrRp2sDBKkg4kRIn0mk+J6YXbNy2QCHRlg+ox94pta0VpSSEUSADjEDMAHAE5gdc0630Z7AY7c4+9sqXQG4AVLTADKNrKRGPEHE5q1DVkuVCgiQJmPDyY8uYPTqKhfxP4Qlt+/DIq3jBDc1uRkgR8JgEnoQD1NQel4uwthtRPg8DAYKggCQw5/CrAmckrUpUk0mjft7nXHPv5ly3siKiESjWkJYc1JUMcciVmPWmt/jG1ncqRbtkqxnmQW6RPTHOdwqC1fGwYubjuOFE+EnIQ49WQz5CnPANV+06wLuLJIvuYxtsmbXtJKT/hIzVapvGWhh1N8It76eArmQxWNs4AmZI/Vy9s1H8a4YmotNbcSDBHuMjPSpPUXdzE0lVKbTyi9pNYZlGt7DOrNtfAB+Icj0EjBBznFMeDdlbl5zbMqdpMkYDAgQfSJyPStlIppqbThWFkKpKmG/vSIERkROabje1cYz9RSVnTzkiQEW01om4P2ba7Mp27iBIGDJHKR1qo3uLlme/cgKjbbNvzYyTPsSsnpFTvaTXEtsS78bkHaBhFA3q0jlIYzz5DrTW12Sv3LVnU27e+0h8Fn87KSJu5IBLZO0nyPpUqSWMvr7/krr1VFrf3/wBDnsLZ/ZWs624SGvXWR8HCPvEx0AKq3oB6Vs+6qP2ZtO7rv072Us8hcjJZSojJ3QpJJ9R6xbXvgCSQB5kwPrVc5OT3Mq8cNfo32HfeUb6ZWNUriVYMJIkGRIwc+9Kb6iKDnfUtwa2YLHrgUx4Vou8O5vhH3/2qfAp60ovOtl1OPU9ooorQLiG7SGFT3P8ASoHvKt+u0guoVPyPkapeqtNbba4gj7+orLvINT1dGL1U85Fe8pHUX3HwKG92j/LrnPtSXeV73lJ5Kw0equMB3lsIfzQ8gYkxjPix05TTnvKa95R3ldbAdd5R3lNe8o7yuAOu8o7ymneV73lADkvTS1auBiTeLA9Cq4xGCB55z7V73lHeV3IEF2o4WNSbgYwRZFtTzjvW3OY6zsUfWsg1ug1WkJVkLW8qQcqVOSMcgeYjz85Fat2p4Zda4upsu5a0o/cAmLgDeL3O0tA84rhXtauySp3K0jIIIIwQQcgz0q2NV01nlfg2bSMKtJRTxJGP3LO8zacGci2zQ6nqM/Fy6c6vn4WOQuoLyHhEAPPbmarvGeyVy1B7slQOawRjnJ5x1Ex6kdIzg/ErukYglrYYjPMgjAkdRzBHp6U3UxVptRZ2H9KonJGwcQ1fdJu2s4Ezt5gAEz9o+dL22kTBHPn6GKpeg7U6nG5EcGTuHJh1hwYEHHLy9TV1RpAI5GsucHDZmlCalugLDl1P+XOo3ity5btHYfgtk7zGWWAoYeskyP00+1FgOADIgq2MHwkMPlIz6VH8fvkIYAKAHcBznmBHqJ+1cjySlwV/sv2dbU3BvnYoU3nMSxwRbHMZKhmxyIHWtVtwAABAHIDpVX7Da8XNIpAAZWZbgH65n5ypUg+UVP8AeUxUk84Z5e4qOc2O+8ptrNLbuiLihhDLBmCHEMCOoPrXPeUd5VecFJwvDbY3QGhgVI3tG0iNu2YAA5ARFP7IkhV6wAPsKZ95Tzg7Tftj+8PtmpR9UkmdW7LrYtBVCjkKUooreSwNhRRRQAVEdo9AbluUWXU48yOoqXoqE4KcXFnGsrBmbPBg9KO8q88X4LbvgmNrxhx9pHUVn+pttbdkYQVMGsivQlSe/AtKDiLd5URxTi1y28C2SpACNEhnaQFZpAtidokzzp53lM73DrLtva2rNmSRz3DaZ85AH0HkKqi0nuRWBgunuXLrEXi0q257dx5RvCyL3YfuwdrYO38onnStjjt9gxWzvKEh1hlIO0EDc3xNlZAHImPWVQgCAIHkKZa3htm6VNxAxRty5IgmJOCJ5DnUtafJ3Pc74VxouCbm1QCADBUbixTaAxk+IETAp9rUZ1hLjWjPxKFPQjkwIPOeXSmmn01tAAiKIAHLos7c88SfqaX7yotrOUcbEtHomSP3914JJ3bTIOY5YEycZ6cgBTy/q1QAswEmBPUnkB5moXjPH7en2hiNzzE8oGCSBJOSMAEmmvDOMIpuPcubrk7S8AKqc1VBJyTMj48iQBArrUmtTGre2dZ7vC7kxe1OoaO6tKinm99ipgdRbALH5lahf+n6izqGuo9u8t2DeRVKeJcBkBYidoAMkTUwmoDANODnOD8wcj50nrNclpdztAmJAJ/pNQVR8JG1Ss6VL1R5759o7vuu2WO1cSTjmeRnz5fOs/7daNAzAlpkMAQIhjkgCDAmPpVws6i3qwDaTvApMXHVltqSpBkmN8gkbRMzmK6udnLD3FuagtqWX4UMLaU4wqjJXHJialSapyzIsqLzI4RkXDeLG0YYC4nMofXqp6GK1Hg/Gg4lADaUAPJO61CsTuU5IlV8z4qs41ZA2qFRfIAR9Kj7Whtq25UCkDaCP0/p9RPKZipVa8Km+nDOUqE6e2rKO7WoDGIPoehGMg/OvNRpwysAACwyY5xynzpakdVpluCGnEwQSCCQVkEdYJpfYYIHSM+iuk87JEvH5VXk8eYJ2n+6AelWu7qvDuUbwYOCMg9R54zUHxXW27LIXuFSRtK7S3eAyAOWDuzP1xXnAtQLYNguPCZtqTB7pxuRY5yuV8/CKv3lHLMPxC3UXrj9Rexxu+z3R+zMqIVhmmWkHfCgZPKIxByRyqSsa0s0G26+ZMRnlmcn2mPOuRe9RR3lRck+hmZHfeVNdkV3X5/SpP1xVa7yrn2FseB7hHNoB9F/3NXW0dVVEqazItFFFFbQ0FFFFABRRRQAVUu23CiQL6AkjDgeQ5N8uXt7VbaCKrq01UjpZGUdSwY7vpG/aDwSWET8LsvPz2kTWg8Y7HW7ktZPdN5fkPy/L8vpVT4h2d1Fo5tlx+pJYf0kfMVkVLepT6fYWcJIr97hatG65exMRdYc85iCfnNNNX2dQtvtXLti51ZGOR1kHmTzk5mpUv0rzfVSqSXDOamV/Vdm7zHGsuMIiLviE9TzEYiuLvZzUG2LY1TLiDBcgjqNrMQPlVj30bqn58/aR3WylXOw7rBV7VyBnvA2Yk+Z+gioduzepDFu7ullwArACP0qd0hecVf9fw8XZl7igxIVyBjmI8iMEda8scP28rt48ubzyieYwDHIYGYiaujdSS3f8E1Va6mb8R0OuDbTbvkQMLvYCR+oTNFvWaqxdtnUC4y8zbeYYeRHUelavvrliOsfOj9WsYcUTjdTTyVzT8bt3HG673bW5w6tuUAZNuz8FkRywTFStvtZpZVO+BJGXMAfxHAB9Km9HwO9c8aWCZ/NtAnp8R50y432b1DJt7lkEyzG1u5ZAiCpB6+nvVTipbtPHv5DkfEpr+38jH/u7TdHBzylZI5SFJBIrxe12nM7SWI5AQSfZVJby6daZ63gZa3cQXASVCpvQEWwPLqWIxJNc2uButu1bF0L3ZksqkFyP1ENkf1+Vc0Usc+/sS/1SXZEsvGmYSli4fdSv/7AUwvcS1veLtsqEYj4mWeTEjBMfl+hpx+wfvLlw3bk3F2gbsII/IIwZzTpOzj3Vtjbfc28qw3AzG2TtABMEifU+dRio52WSqXiVaXGF9Cp8b0+ovOFctliAgW46cpGfCu04E8pnyqNXso15puXbgbYDHctiJBUDG0DpynMCBWy6bsbqmAJCJ/ibPzgGn1vsJcjxXkB9FJ++Kbh56WIxx7+YvKrVnyY7Y7BFSGGoI2/BCwR1yQ3n5VZ+E6e/bBF68Lo6QpBznLEkmtG0nYVQZuXSw8lEffNTmk7Paa3ysofVhuP1aYqXkV6nx4IaJy5M/4JwXUagA7Ao6tnbHmCQN3yrSOEaHuLKW5naMnzJMn7mnYEYFe01Rt40t1yWRgohRRRTBMKKKKACiiigAooooAKKKKAGus4fauiLltX9x/nVV4p2FBM2H2z+R5IHsRn61dKKqqUYT+JEXFPkzN+xWqBwEPru/1Fc/8AZmr/AEp/OK06iqP0NP5kPKiZj/2Zq/0p/OKUsdiNSTDbEHnun7AVpVFH6Gn8w8qJWuHdi7FvNybp/vYH0H+dS+m4RYtmUtIp89on60+opiNKEeETUUgoooqwkNtTw+1c+O2je6g03/6Fpv8A8Fv+UVI0VFwi+UcwhppuGWbZlLSKfMKJ+tO6KK6klwdCiiiugFFFFABRRRQAUUUUAFFFFAH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8" descr="data:image/jpeg;base64,/9j/4AAQSkZJRgABAQAAAQABAAD/2wCEAAkGBxQSEhQUEhQUFRQUFBcVGBQVFxUYFRQYFRcXFxQVFxQYHCggGBolHBUVITEhJSkrLi4uFx8zODMsNygtLisBCgoKDg0OFxAQFywcHBwsLCwsLCwsLCwsLCwsLCwsLCwsLCwsLCwsLCwsLCwsLCwsLCwsLCwsLCwsKywsLCw3K//AABEIAL8BBwMBIgACEQEDEQH/xAAbAAACAwEBAQAAAAAAAAAAAAACAwEEBQAGB//EAEAQAAEDAgQDBAgDBQcFAAAAAAEAAhEDIQQSMUEFUWFxgZGhBhMiMrHB0fAUUuEVQlOCkgcWIzNUYnJDRLLS4v/EABkBAQEBAQEBAAAAAAAAAAAAAAABAgMEBf/EACIRAQEAAgICAgIDAAAAAAAAAAABAhESIQMxQVETcQQigf/aAAwDAQACEQMRAD8AwGFWKRSacI6QV25T0tNKYCgYjVQxqa1yQCmNKsQ5pTGlVwU9iocCjaUoFGHKhrXIw5IDkYcgeHIw5IYUYKCxMiFBYuYYXVHWQBK6UBK6VFGSolDK6UBAqCUMrpREyolRK6VVSSoUSuRHKFyhBBQlEhKASgITChKKU4LkRXIPM0HI2m5SNEYddcosXWvTWPVNrk5hRFoFEElr01oV2GtEx99qbMJVQ5RG+/ToiY5a2hzXIgkhFdNhrXI2lJATWuVDaZun0Wzobz5dirNN+4qWlNjTp4d3LQ6xr3FXK3DZmTB19kW7IWdQxrm9Vd/HExYadUVn4hkOIGyN+GIbm2KbXZmMo2uMFsmIQZ8qCUVRsFLCgIKJUEqJQFKhDK6VQS6UMrpQTKgqJUSgJQVEqCVRxQlSoKASuXFcg8fSrW6K0ynJnRvPaeXaqGFqC1pI56eWquMHsl77N2Gmc8hG3M/Nc5OyLAaJgEa7/VNbTdsCey/wVH18mRYcth0umNqdngEqLjKZ3t2/TVXGugW8TbwHzWax55p7XKCw51j8UbHKudCipOsFd9KtNfCaKvJVWuR50D6b4Rh11XDk0EJsOlMa5JCIlVVhgWkxmiz8KNO1a7W6JECQllWXsSXNViqVZtyq7greKIlUqhU32gSVKXmXSqDJUShlQSoDJUSolQSqJXShldKCZXShBXEqiZXFQolBKhQuQeMoOpsu45zFmCQP5nfIeIU1sWX3PYI0AGwGwVCm6/zVjPLddvBc5Vns5j09jlRoukKwwnkUKvU3qzTKoU6icyqssr2ZRhn2VdtRHTfr2o1FrMiY5Vwja5UWAeSYxyS1yJVNLjIjXb6K3w/BuqGAs5i9T6Nhw94uiDAJGWPjKqn4XggaQXP7o+cq8cG3mfJaLGhFlC0jKfhm8yqOMexm9+S28W4taSBJGy8PjC7Mc1jJkcvFSqGvUklKL1AchlQECplCAuLlRMriUC6UByolCXLsyImV0oCV0qg5XEocyGUByolDK4qwFKlBK5B879YLRYbg7HonNcANPBZbHqzRcVxa00OHYvJMeasv4m92sAdPBZFB1zewsrNMTYLXLSZYy1dZVTWOVFphOY7wURosfunU6krPbUTqT4KyLjHTKc0iLSq7U5sWV2pzKiY2rdVoT6NKSEVaoiSAF6/B4+l7FNliSATAIntlZvB+GkEObe183gREL1OH4ZTEHIJF56rclSrdMckwrg1EVpGdxfFClTc4mDEDnJ0j4rx7KFSuHPkGCBJ1NvovW8Z4X6/L7UBsmI1MWSMTg8jHR7gbo0HMZPtDXl4qXtXi3WsuBW9R4I6o9weS1o5XOvPuPktAcEaBEmIiDp29qaV5JzY8EJXr2cFY3SxiN9D3pLOAMa4EE2uibeXiEEra4xw4NcXXM3gTqd+XcserSLdbX0370AEqMyEuQygYCizJMri5AyVEoJXSqg5XSgldKA8y5BK5UfMKbleotHNUGOTBM2nuXmrZ7CBU6LQpAbeaxnP9paVBxA37Uyay+FvNz3RADRAw+CLr5LMyZHTVhj7wq7O1OYw7CSryTSy16cx10FGi6LjfROoYdxOhTZqHUWGR96r0fDuGyQcu95VngfBGloc6b6giF6nDYNrdAuuOKbMwdABoERb72VxgQMCMLogwFxC4LkAOCWQmlLKBZCghEUJCASFBCIqCgrYxhLSBr107143i9O8zJ3nruF7DH18o0LjyA15X0BXiOI13Oe8uEHlrH38kqxSLlzVAjdcXKAzolyuDlIKCMyNCEQKCF0qZQOKbBqUAK5UfNqdM2Vqlh9iO7tT6NLnHiB81dYwfmYO17fqvJZl9NWsPHUi0iRFvgtGnSIiBbVTxlgLBDmuPQg8uWiv4E0jTYXPAOUSLk6DkFq45WRb3Ipta7ZWGUH7Nkbq82rhxpnd2Mf8AOFpYHi7Gxlo1Cf8Ai0fFyk8d+UZ2DwL3H3dl6LhfCJIzA+Kr4TimIIhmHc7qSfk1aHD6WNe73WUgdXGXEDo0m57l0mEiM3iPEjh8TkEFgAkc5Am5X0PhuEp5Wva1vtAEGxtFoK8jV9B3PqZnVS+YOYxM72Gi9xw7C+qpsZJOVoEkmbLcnaXRoamNXZUbQtoJpRAhDIRiEHBwXZgue6ASdAJ0O3RRTqhwBaQQbgjQoIcgJTHdyWUAlQVKFAJnohJPRFCFyozOJVXAHTSPFeQ4j7xmbr1ePZMwPNeYx9I3sfNZqxmEoC5A8kSoeRNphQMD12ZLJUtKKa1yPMkgqcyIZmXZkrMuzIoy9clkrlUYOF4Uydl6PhOBYx0gAyI02XmsNxHL7w16q63jJn2dIvzXC+SNmemrQQ0bhp75mJHTL5rT9EaFH8PTFQUw+DIdGbUwYNzaF5+vi3VQ4OJIN73Hd5p+ArQ5vRT80ysS3rp73DYWlq1rf6Y+I6LRpUgNAF5nCcU9W6DJDtNNe9b+Gx4MNPvZZyiD2we9dZlEaDWR0TqX3Yqi6q/UNd35R5Sjw+Idq6B3X+i0mmu2fuE1ruvwWaMVPuy7vCP1/O3b+hVNNGVId1WacZ1t99FXxeNe1hcxzTlvDi4SBrBA1Q0o8R445tc5GtdkLmguJhsey4wN8weOwBV63pRiIkGiO58+ZVXD8JqVcrszW5gDBk3dc3FjcnxWl/dF2rnR/LA8ytsVQPpHiTH+I2/Jg+a1PRziry9zKhDi64IAF97CySPR6kz3sQwdr6TfiUzEcKbTIyvM5ZDgWm0WIgX1nwTVV6IvQeuG5WJhcW4MBlziQDJJJP30UuxROoIM7yPksba41tetHNQ6sBzWI7ExqT3XSnYw/wC63P8AWycovGt38QNpQOxQ2v0EErAdjo0jvMnwCW7FVToDHYfqnKHCtbiWUsMODSegBPSdgvP4hoLRlBkagEkHyhO/DVX6z4kfJKq4W0Eg95JU2aYmNYcxygDmJ+fNIDDF+pPVa7sMN/h9VXxBawSYgdVNtSaZ1Oidbeaa2irLKsiQCQeRhVcXXDdQBPemywDnxr5IM6Gq0g/d0EEKM6MJUhKaVwKu0OzLkolcqMGhwp7tgR1OnitbDejziRLmgdoVuhSH5R3rXwEQCA0g6EaeK43xx0ZWJ4G2k2QQ7vB8k/hfBQ+94nYH5hbFcnaOyFp8OYYEhvn9U4Ta+op4XgwB7hc7+JC06ODYJmM2x/UK42l9iUwUTsT4rpMdMKsgCxd3/qkucTo4eIXj+N+n9SjVqUm0iSxzmEvdb2TEgAdFo+hfH6+M9aXsZDC2IaYMzPtTc2HimUsajfpioDe46QnPM6ypeamzB5/VDnqbME84We1DlE28YPzU4thyHSXNIjtB32Rh1X8jZ7EWeoB/ltnn+idjLwOBIaCXuaRMNI8BPejx3D873PHqgHc6Gd07y/1gnwVx+OdoWt7L/VT+PduGeBnxlameUTiz2cPcwZWvqwP4baTAN/3nEeS1apa8e3Qc6AAMz4AAaAJA10SGY903ykdh+K78S/NbLH5ctvqn5MjjC8NhyGgFsG9gZgTbyhMfhpNoFtxmJv1VumarhIyjrlRmnVA94eGizq03HhPSriBb/gsqPa9paS4DKDbQEXP6Le4PVbXphzP8QiA6Sfei9j4ryfpwXOqNu0kOeCZaDMgR5ea1fQem7IWtsXF2bKZBLIvI6PaFu4/1X5ekGGqbMYO+/wAFQOJcZGYkgx7IEeJVfiDcQKgbUcxrXlzWuLnTznw6akIg+lTBaarLG+s+AUxx+2crddJqVCPeLvH6JZE8/FLfj6H8XwY/6Jf7Sw/8XvyP+i1qMbzMe5rRJB+H1XluKY97rEBrSSQBrY6E8wvSPxVBzSBWYTG9vjC8dxh7g7K6DckEb5onTqJ70121LddrXC8cQQ0kwbDoVY4pigIaRmOt9lg4euGn2hIXVqxJknp9E49rvp6DC4gvbJgEGFNQHms3hNT3h2fNaOZc8uq17hJMarvWIntnVCWgJtzuIgVC7RcrtB4fEh2cX9mWmexaHA/ZpMGkCI5XXj8HVOd4lxkyba23Wzgsd6wNIzQQJA5i0q2unw9SK4GpHeQtfB1BAXi6rSSIDjdet4fOQezsk9pWs2ouq4wMaXE2HefBIY08gj9QTY5Y3ETK2w89xDi2HrF00m+sbUp+2Wtkim9lQCdYOkdV7DAVJY12UNDmg5eUiYXnMTg20/xhaPadSZVP8oeBA29xbFdlV/uvDLyDlzGOWqt2trZaRyUh46eKxxw3O2KtRzuwZRfW0qxheEUmNhocNJOZwJjYkG46KMtKOg80NRpjTyRA8lMlBiYmiAb2SH02rYxWGDokJP4UDRpTS7ZQZyaT3K1RpaWhWzQ/2nvK5gaDctH8wTRtdwrABdFUeOXmENGuzZw8R8yq+KxjY94f1N+Uqpt84/tNw2WoxzGwHNdYfmzFziepzLb/ALN6bBhm1DOYl4tO5aDNtfYCt8ZxDXsIJkEW1JnaPZ5wqXBWAUg0OcwS6xBm7iQfNTl8N662r+ndYvr0mB2UZJDjsS5wJ0/4rzuJ4A9xk4ue/wD+kXp7ivVVqRzOe11Igki4Oczlvt7PisSnVc5ge2hiHtJgOa2QfAFZsu3TDKydLWJ4C9sZarX6z7WXs/eSf2QZEua2xmXggnbQ23SnPqf6bFf0O/8AVUqvEwNWVB22+Svf0crvbSbwoj/rN8f1VbHA0zGcP6j4KieIA6NfAuTy7VOHpOrmKYktEmZ+QTtLbTjU9n72UPpkNaTbNeOmyOjhHOMaA3MzoDDu+Qr+JwwcOwW07lOWqzxqOFthpPM/BXmlZ+BcIPaPgFbDlzyvbUh2Zc4pa4rJpzm2t5rlwlQtbZ4xSwMirWE/lnwWpwym1rYkQNiV5riOPpMqE/5maDYkARzjVL4lxmm0xRYIgHM6Znfddcok29yyvTBu9tuv6rTw3F6QtnHmsrg+Fo1abH5G+00Fa37EouFmgdkrM3fSVZHH6P5kz+8VEb/fcvNcR4A9kua5pb4R0WJJ3K5Z+TPD3GXsMX6S0i82JD6L2HXmI/8AJysYH0qaWsBhpho9qdYE3XiA7pPVMDui53+Tkm30lnFnkxTNJwP70mPElWcPiKuaaj2ADZsQR2kLwXo7xB7aoY2C1xkggnbW3zsvUcRxOQRBdmE5uV7331GnRerx588dtNjFcX/I9sRcmLJ/DMVUec2ZpZzBPlC8phsQXQMoMmP3vqvU0GerZJvAkiYHZotws0bjuKwcrDca2mPFUKvEnHV57rfBYmM4m4uJ9WB3knvlLOJJ2E9qGlyvWmTPihY+LGNVn1HknXwKkMO5M9uiitlmKA5KKtU8lijDz+sq49py5ZMckNJr1fJKZiIETz/RcaUiOiTh23josXr/AB0nbD9LOEuxQYWuALJuQTY7W7lkN4bi2MDKdQtaB+6S0HqvcZLJbmQts7eI/ZWNP/cP/reu/Y+M/wBQ7+t69rkQlqG3kH8Gxbmlr6+Zp1BLiDui4TwWthy5zXiXNyzBt16r1eVC4IbYnDsHVpODvWEm8zN8xJPmSVexLS/WAeYDZ8SCrLwlOCDDxdIsNzM9x8EtpB3WxWoNOolZ+LwO7QBC454W9wKD43UGr4clXzkKVx5WJ2tOq9fFcqRXLczibrxlTZGWkgIq7C2AYktBtyOi3uC8GFVgqOqETs0C0W1P0Xd06nt6H0Dxs0/VnVpMaxAjftK9zRqDmvH8LpU8OIBcYaQJA3JcdBr9AkY/jRqS1stb5n6LNzmE7c87N9Nf0j40HA02Gb3cNOyV5oW2Sm1dgmgE6rxeTyXO9uYw5MlJLOShzosubUxbfoqXfiA1gBzNIOlhu7UaL0/F20m5fWPuGwGtBM3mZtHesD0NpgFziPa0HKDqF6ocBGaS6ZvoN19DwY6wa9A9G6jCXRTIy6E79NNVo8VxWVsCxdcn5JjGxAaLNGo3jSVg4t5c4km5Xb0nuq1QA/eqCN+vJHUMBKie5RoQF9h+iJ5SmjqjcEDmOsjDkhjU5rUHZlXqOyunr5J7mpOIZKxl7/bWPr9DqOgpZepYJYCdW2+SFzVPHdzV+Olzmrv7CXoS9SWoSF0YAaiE1VzmoC1RUOqJZqJjmSkuYiONRLdUUliAsRVDH0mu6HsMd6yqkt3XoH01Xq4UEaLGWEox2VZ1XJuLwOW82XLhcLtO3//Z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10" descr="data:image/jpeg;base64,/9j/4AAQSkZJRgABAQAAAQABAAD/2wCEAAkGBxQSEhQUEhQUFRQUFBcVGBQVFxUYFRQYFRcXFxQVFxQYHCggGBolHBUVITEhJSkrLi4uFx8zODMsNygtLisBCgoKDg0OFxAQFywcHBwsLCwsLCwsLCwsLCwsLCwsLCwsLCwsLCwsLCwsLCwsLCwsLCwsLCwsLCwsKywsLCw3K//AABEIAL8BBwMBIgACEQEDEQH/xAAbAAACAwEBAQAAAAAAAAAAAAACAwEEBQAGB//EAEAQAAEDAgQDBAgDBQcFAAAAAAEAAhEDIQQSMUEFUWFxgZGhBhMiMrHB0fAUUuEVQlOCkgcWIzNUYnJDRLLS4v/EABkBAQEBAQEBAAAAAAAAAAAAAAABAgMEBf/EACIRAQEAAgICAgIDAAAAAAAAAAABAhESIQMxQVETcQQigf/aAAwDAQACEQMRAD8AwGFWKRSacI6QV25T0tNKYCgYjVQxqa1yQCmNKsQ5pTGlVwU9iocCjaUoFGHKhrXIw5IDkYcgeHIw5IYUYKCxMiFBYuYYXVHWQBK6UBK6VFGSolDK6UBAqCUMrpREyolRK6VVSSoUSuRHKFyhBBQlEhKASgITChKKU4LkRXIPM0HI2m5SNEYddcosXWvTWPVNrk5hRFoFEElr01oV2GtEx99qbMJVQ5RG+/ToiY5a2hzXIgkhFdNhrXI2lJATWuVDaZun0Wzobz5dirNN+4qWlNjTp4d3LQ6xr3FXK3DZmTB19kW7IWdQxrm9Vd/HExYadUVn4hkOIGyN+GIbm2KbXZmMo2uMFsmIQZ8qCUVRsFLCgIKJUEqJQFKhDK6VQS6UMrpQTKgqJUSgJQVEqCVRxQlSoKASuXFcg8fSrW6K0ynJnRvPaeXaqGFqC1pI56eWquMHsl77N2Gmc8hG3M/Nc5OyLAaJgEa7/VNbTdsCey/wVH18mRYcth0umNqdngEqLjKZ3t2/TVXGugW8TbwHzWax55p7XKCw51j8UbHKudCipOsFd9KtNfCaKvJVWuR50D6b4Rh11XDk0EJsOlMa5JCIlVVhgWkxmiz8KNO1a7W6JECQllWXsSXNViqVZtyq7greKIlUqhU32gSVKXmXSqDJUShlQSoDJUSolQSqJXShldKCZXShBXEqiZXFQolBKhQuQeMoOpsu45zFmCQP5nfIeIU1sWX3PYI0AGwGwVCm6/zVjPLddvBc5Vns5j09jlRoukKwwnkUKvU3qzTKoU6icyqssr2ZRhn2VdtRHTfr2o1FrMiY5Vwja5UWAeSYxyS1yJVNLjIjXb6K3w/BuqGAs5i9T6Nhw94uiDAJGWPjKqn4XggaQXP7o+cq8cG3mfJaLGhFlC0jKfhm8yqOMexm9+S28W4taSBJGy8PjC7Mc1jJkcvFSqGvUklKL1AchlQECplCAuLlRMriUC6UByolCXLsyImV0oCV0qg5XEocyGUByolDK4qwFKlBK5B879YLRYbg7HonNcANPBZbHqzRcVxa00OHYvJMeasv4m92sAdPBZFB1zewsrNMTYLXLSZYy1dZVTWOVFphOY7wURosfunU6krPbUTqT4KyLjHTKc0iLSq7U5sWV2pzKiY2rdVoT6NKSEVaoiSAF6/B4+l7FNliSATAIntlZvB+GkEObe183gREL1OH4ZTEHIJF56rclSrdMckwrg1EVpGdxfFClTc4mDEDnJ0j4rx7KFSuHPkGCBJ1NvovW8Z4X6/L7UBsmI1MWSMTg8jHR7gbo0HMZPtDXl4qXtXi3WsuBW9R4I6o9weS1o5XOvPuPktAcEaBEmIiDp29qaV5JzY8EJXr2cFY3SxiN9D3pLOAMa4EE2uibeXiEEra4xw4NcXXM3gTqd+XcserSLdbX0370AEqMyEuQygYCizJMri5AyVEoJXSqg5XSgldKA8y5BK5UfMKbleotHNUGOTBM2nuXmrZ7CBU6LQpAbeaxnP9paVBxA37Uyay+FvNz3RADRAw+CLr5LMyZHTVhj7wq7O1OYw7CSryTSy16cx10FGi6LjfROoYdxOhTZqHUWGR96r0fDuGyQcu95VngfBGloc6b6giF6nDYNrdAuuOKbMwdABoERb72VxgQMCMLogwFxC4LkAOCWQmlLKBZCghEUJCASFBCIqCgrYxhLSBr107143i9O8zJ3nruF7DH18o0LjyA15X0BXiOI13Oe8uEHlrH38kqxSLlzVAjdcXKAzolyuDlIKCMyNCEQKCF0qZQOKbBqUAK5UfNqdM2Vqlh9iO7tT6NLnHiB81dYwfmYO17fqvJZl9NWsPHUi0iRFvgtGnSIiBbVTxlgLBDmuPQg8uWiv4E0jTYXPAOUSLk6DkFq45WRb3Ipta7ZWGUH7Nkbq82rhxpnd2Mf8AOFpYHi7Gxlo1Cf8Ai0fFyk8d+UZ2DwL3H3dl6LhfCJIzA+Kr4TimIIhmHc7qSfk1aHD6WNe73WUgdXGXEDo0m57l0mEiM3iPEjh8TkEFgAkc5Am5X0PhuEp5Wva1vtAEGxtFoK8jV9B3PqZnVS+YOYxM72Gi9xw7C+qpsZJOVoEkmbLcnaXRoamNXZUbQtoJpRAhDIRiEHBwXZgue6ASdAJ0O3RRTqhwBaQQbgjQoIcgJTHdyWUAlQVKFAJnohJPRFCFyozOJVXAHTSPFeQ4j7xmbr1ePZMwPNeYx9I3sfNZqxmEoC5A8kSoeRNphQMD12ZLJUtKKa1yPMkgqcyIZmXZkrMuzIoy9clkrlUYOF4Uydl6PhOBYx0gAyI02XmsNxHL7w16q63jJn2dIvzXC+SNmemrQQ0bhp75mJHTL5rT9EaFH8PTFQUw+DIdGbUwYNzaF5+vi3VQ4OJIN73Hd5p+ArQ5vRT80ysS3rp73DYWlq1rf6Y+I6LRpUgNAF5nCcU9W6DJDtNNe9b+Gx4MNPvZZyiD2we9dZlEaDWR0TqX3Yqi6q/UNd35R5Sjw+Idq6B3X+i0mmu2fuE1ruvwWaMVPuy7vCP1/O3b+hVNNGVId1WacZ1t99FXxeNe1hcxzTlvDi4SBrBA1Q0o8R445tc5GtdkLmguJhsey4wN8weOwBV63pRiIkGiO58+ZVXD8JqVcrszW5gDBk3dc3FjcnxWl/dF2rnR/LA8ytsVQPpHiTH+I2/Jg+a1PRziry9zKhDi64IAF97CySPR6kz3sQwdr6TfiUzEcKbTIyvM5ZDgWm0WIgX1nwTVV6IvQeuG5WJhcW4MBlziQDJJJP30UuxROoIM7yPksba41tetHNQ6sBzWI7ExqT3XSnYw/wC63P8AWycovGt38QNpQOxQ2v0EErAdjo0jvMnwCW7FVToDHYfqnKHCtbiWUsMODSegBPSdgvP4hoLRlBkagEkHyhO/DVX6z4kfJKq4W0Eg95JU2aYmNYcxygDmJ+fNIDDF+pPVa7sMN/h9VXxBawSYgdVNtSaZ1Oidbeaa2irLKsiQCQeRhVcXXDdQBPemywDnxr5IM6Gq0g/d0EEKM6MJUhKaVwKu0OzLkolcqMGhwp7tgR1OnitbDejziRLmgdoVuhSH5R3rXwEQCA0g6EaeK43xx0ZWJ4G2k2QQ7vB8k/hfBQ+94nYH5hbFcnaOyFp8OYYEhvn9U4Ta+op4XgwB7hc7+JC06ODYJmM2x/UK42l9iUwUTsT4rpMdMKsgCxd3/qkucTo4eIXj+N+n9SjVqUm0iSxzmEvdb2TEgAdFo+hfH6+M9aXsZDC2IaYMzPtTc2HimUsajfpioDe46QnPM6ypeamzB5/VDnqbME84We1DlE28YPzU4thyHSXNIjtB32Rh1X8jZ7EWeoB/ltnn+idjLwOBIaCXuaRMNI8BPejx3D873PHqgHc6Gd07y/1gnwVx+OdoWt7L/VT+PduGeBnxlameUTiz2cPcwZWvqwP4baTAN/3nEeS1apa8e3Qc6AAMz4AAaAJA10SGY903ykdh+K78S/NbLH5ctvqn5MjjC8NhyGgFsG9gZgTbyhMfhpNoFtxmJv1VumarhIyjrlRmnVA94eGizq03HhPSriBb/gsqPa9paS4DKDbQEXP6Le4PVbXphzP8QiA6Sfei9j4ryfpwXOqNu0kOeCZaDMgR5ea1fQem7IWtsXF2bKZBLIvI6PaFu4/1X5ekGGqbMYO+/wAFQOJcZGYkgx7IEeJVfiDcQKgbUcxrXlzWuLnTznw6akIg+lTBaarLG+s+AUxx+2crddJqVCPeLvH6JZE8/FLfj6H8XwY/6Jf7Sw/8XvyP+i1qMbzMe5rRJB+H1XluKY97rEBrSSQBrY6E8wvSPxVBzSBWYTG9vjC8dxh7g7K6DckEb5onTqJ70121LddrXC8cQQ0kwbDoVY4pigIaRmOt9lg4euGn2hIXVqxJknp9E49rvp6DC4gvbJgEGFNQHms3hNT3h2fNaOZc8uq17hJMarvWIntnVCWgJtzuIgVC7RcrtB4fEh2cX9mWmexaHA/ZpMGkCI5XXj8HVOd4lxkyba23Wzgsd6wNIzQQJA5i0q2unw9SK4GpHeQtfB1BAXi6rSSIDjdet4fOQezsk9pWs2ouq4wMaXE2HefBIY08gj9QTY5Y3ETK2w89xDi2HrF00m+sbUp+2Wtkim9lQCdYOkdV7DAVJY12UNDmg5eUiYXnMTg20/xhaPadSZVP8oeBA29xbFdlV/uvDLyDlzGOWqt2trZaRyUh46eKxxw3O2KtRzuwZRfW0qxheEUmNhocNJOZwJjYkG46KMtKOg80NRpjTyRA8lMlBiYmiAb2SH02rYxWGDokJP4UDRpTS7ZQZyaT3K1RpaWhWzQ/2nvK5gaDctH8wTRtdwrABdFUeOXmENGuzZw8R8yq+KxjY94f1N+Uqpt84/tNw2WoxzGwHNdYfmzFziepzLb/ALN6bBhm1DOYl4tO5aDNtfYCt8ZxDXsIJkEW1JnaPZ5wqXBWAUg0OcwS6xBm7iQfNTl8N662r+ndYvr0mB2UZJDjsS5wJ0/4rzuJ4A9xk4ue/wD+kXp7ivVVqRzOe11Igki4Oczlvt7PisSnVc5ge2hiHtJgOa2QfAFZsu3TDKydLWJ4C9sZarX6z7WXs/eSf2QZEua2xmXggnbQ23SnPqf6bFf0O/8AVUqvEwNWVB22+Svf0crvbSbwoj/rN8f1VbHA0zGcP6j4KieIA6NfAuTy7VOHpOrmKYktEmZ+QTtLbTjU9n72UPpkNaTbNeOmyOjhHOMaA3MzoDDu+Qr+JwwcOwW07lOWqzxqOFthpPM/BXmlZ+BcIPaPgFbDlzyvbUh2Zc4pa4rJpzm2t5rlwlQtbZ4xSwMirWE/lnwWpwym1rYkQNiV5riOPpMqE/5maDYkARzjVL4lxmm0xRYIgHM6Znfddcok29yyvTBu9tuv6rTw3F6QtnHmsrg+Fo1abH5G+00Fa37EouFmgdkrM3fSVZHH6P5kz+8VEb/fcvNcR4A9kua5pb4R0WJJ3K5Z+TPD3GXsMX6S0i82JD6L2HXmI/8AJysYH0qaWsBhpho9qdYE3XiA7pPVMDui53+Tkm30lnFnkxTNJwP70mPElWcPiKuaaj2ADZsQR2kLwXo7xB7aoY2C1xkggnbW3zsvUcRxOQRBdmE5uV7331GnRerx588dtNjFcX/I9sRcmLJ/DMVUec2ZpZzBPlC8phsQXQMoMmP3vqvU0GerZJvAkiYHZotws0bjuKwcrDca2mPFUKvEnHV57rfBYmM4m4uJ9WB3knvlLOJJ2E9qGlyvWmTPihY+LGNVn1HknXwKkMO5M9uiitlmKA5KKtU8lijDz+sq49py5ZMckNJr1fJKZiIETz/RcaUiOiTh23josXr/AB0nbD9LOEuxQYWuALJuQTY7W7lkN4bi2MDKdQtaB+6S0HqvcZLJbmQts7eI/ZWNP/cP/reu/Y+M/wBQ7+t69rkQlqG3kH8Gxbmlr6+Zp1BLiDui4TwWthy5zXiXNyzBt16r1eVC4IbYnDsHVpODvWEm8zN8xJPmSVexLS/WAeYDZ8SCrLwlOCDDxdIsNzM9x8EtpB3WxWoNOolZ+LwO7QBC454W9wKD43UGr4clXzkKVx5WJ2tOq9fFcqRXLczibrxlTZGWkgIq7C2AYktBtyOi3uC8GFVgqOqETs0C0W1P0Xd06nt6H0Dxs0/VnVpMaxAjftK9zRqDmvH8LpU8OIBcYaQJA3JcdBr9AkY/jRqS1stb5n6LNzmE7c87N9Nf0j40HA02Gb3cNOyV5oW2Sm1dgmgE6rxeTyXO9uYw5MlJLOShzosubUxbfoqXfiA1gBzNIOlhu7UaL0/F20m5fWPuGwGtBM3mZtHesD0NpgFziPa0HKDqF6ocBGaS6ZvoN19DwY6wa9A9G6jCXRTIy6E79NNVo8VxWVsCxdcn5JjGxAaLNGo3jSVg4t5c4km5Xb0nuq1QA/eqCN+vJHUMBKie5RoQF9h+iJ5SmjqjcEDmOsjDkhjU5rUHZlXqOyunr5J7mpOIZKxl7/bWPr9DqOgpZepYJYCdW2+SFzVPHdzV+Olzmrv7CXoS9SWoSF0YAaiE1VzmoC1RUOqJZqJjmSkuYiONRLdUUliAsRVDH0mu6HsMd6yqkt3XoH01Xq4UEaLGWEox2VZ1XJuLwOW82XLhcLtO3//Z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12" descr="data:image/jpeg;base64,/9j/4AAQSkZJRgABAQAAAQABAAD/2wCEAAkGBxQTEhUUExQWFBUXFxoYGBYYFxseHRwaFR0dFxccHRgdHSggGB4lGx8YIjEhJSkrLi4uGiAzODMsNygtLiwBCgoKDg0OGxAQGywmICYvNCwvLCwsLywsLDQsNCwsLCwvMCw0LCwtLCwsLCwsLCwsLywsLCwsLCwsLDQsLSwsL//AABEIANwA5QMBIgACEQEDEQH/xAAcAAABBQEBAQAAAAAAAAAAAAAAAwQFBgcCAQj/xABDEAACAQMCAwYEAwUHAgUFAAABAhEAAyEEEgUxQQYTIlFhcTKBkaEHQlIUI4KSsTNicsHR4fAVFiRjc6LxFzRTstP/xAAaAQACAwEBAAAAAAAAAAAAAAAABAIDBQEG/8QAMhEAAgEDAwIEBQMDBQAAAAAAAAECAwQREiExQVEFEyLwMmGBkbEUcaEjQmIVwdHh8f/aAAwDAQACEQMRAD8A3GiiigAooooAKKKKACiiuXcASSAPWgDqiovUcctrylj6cvqaYXu0Dn4VUD1yavjb1JdBed1Sj1+xY6Kp9ziV1ubt8sf0pu90nmSfc1crKXVi78Qj0RKcf7Z2dM5t93evMolxZt7tgI3DcZAmMwJNTPDOJ2tRaW9ZuLctvO11ODBIP0II+VfP+qsar9pJs3gLVu5c33HYi0e8beOvjYTB29QeVT3DuEWSC11m1JuNuKQVs7vhxZnPIfFMnNY07tU5tT/jn6/k2qdq6kIyh178fQ1HXdrtHaYo2oQ3BztpLv7bEBM/Kqlxn8Srtm6dukc2CoKXLilIYETvEk7CJ8UAr1Bpnp7vdDYiJbUYCKu0D5Ckrzlviz70rLxGXRDUfD49WMuD9rte14zrQclkS5Yti2ynO0lFVwQCBIY5E5BrRuFdrrFwW1vOmnvtjuXcTuH6CY3qeYI5+hkVn6aVAAAogGYjr5+/Ok+I3vCFawNRbJypCmP4W9J+g865Tvp6t1lHZ2UdO2zNlBorEuz3HW0LldMHddUP3Vq4DtswNysvixbUM25OZgRHV1o+2F3Tl766u5q0tNGotuVICnL93tUbWXmASRAI9afVzB4+Yi7ae/yNjorm28gEciJ+tdUwUBRRRQAUUUUAFFFFABRRRQAUUUUAFFFFABSd++qCWIA/5y86YcR4sE8K+JvsP96r9+6zmWMmmaVs5bvZCla7jDaO7JTWcdJxbED9R/06VEXrrOZYlvc/8ivIoin4U4w4Rm1Ks6nxM4ivYruKIqzJVg4iovjZZ1Nq0Fe4YkN8IUnJeOhEwp+KD61LxTPiWuWyu4qzsxhUQS7mJgD26nAqurpcGpPC69C2jqU04rL6dTOb/AWu664t+4161Z2KFOEBKBiAgwAJAAqc4rqGUbV3S2AFJBPu4Eov+HJpVNX43Dd2L7kubC3VNyMBRGJbYBMSOcGvdRffeltEbe4J8SsNoGCTjHz6fIHxlxJSrPQvT07YPbW8XGitb9XXvk7t3WVUFw7nMDwr8uQ+FR9BS9eah0tqSziFy1wmB/oFFIaTX27v9mwceYmPk3I0rjqNZ6DiiiiuHRHWICjy2zwt4+qyCCwPSOdVHgOkslm0lu9buPqTN02z4VtqIYIfzOR09SelXQicVQOK8D/ZdSt+y4tHduQtyDwTn0OQR/rTdnOCnipwKXcJuGafP4Porh3E7bAL8BAiD6YwetSNZ5wXiK6iyl1cThlxKuuHUx1Bmp/QcUZMHxL9x7V6edsmtUDy9O7aemoWSik7F9XEqZFKUo1jkeTT3QUUUVw6FFFFABRRRQAUUUUAeE1B8T4pPhtnHU+ftXXF9fJKLy5E+fmPaorbTtCgvikZ9zcN+mJxFFdxRFOZEcHFFdxXu2jJ3AnFEV3Fe7aMhgTqnfiBZvKbOoskA2hcDbmAXa+3mWYCce5p1xLtE5dltG1ZtIxRtTdYEFlAJCW9w3CTG6easIxTJXthgdxugAE3NQt4ruMhmUle7SR5R9Kyry+paZU8OXfHH3NWysauqNTKj2zz9iC1mqJuXbOq06/ura3bjgoV2MAysGDGZBGBNNeGdrUF9kMi2VVEYhlkKSyjxDnBjMTtqc/6LbZlu29PpfNWW6PlE2SB8jXR0LXW2ai2gTBhlt3QT6MrKR77a8/J0uiwv3PQxVXq/wCCB432h0TMhuEMyZXJIBwZhQRPrzp3wztCrKWtW9yDmRC9J/MQeVSun4Fasut2wtlLqZVha8PsyE5HznyIpgeE6gW7llLlu3Zu3mvXLaqYdmIw0tOwARs5ec1KCt3H1N+/ocn+oUvSkO9Fx9LgU7XUNyJRojoeXKpYGaZ8O0j2x4rrPjrTylJYzsNxzjc5uIGBVhIIIIPUHBFNOJMgUI6naw2hgpYKcAAxJA9eWMmnpry24IBHIiR86EDEuy2sC3mTIF2JG2ALyL4jPkyBQP8A0z51cIqgay21pZt3G3gKbaFhLG0xdoJ5sySp9AKvuh1C3baXEMq6hgfRhNep8KuNdLQ+n4PK+LW+itrX935HGmvtbaVP+hqyaPVrcEjB6jyqs7aV09woQVwadrUlNfMRoVnTeOhaaKR0uoDrI+Y8jS1Z7TTwzUTTWUFFFFcOhRRRQAUx4pqtogfEfsKeOwAJPIVXb9wsxY9auoQ1PLF7ippjhcsb7a9213to20/kzsCe2vYqB7Rcda1dt6eyEN11ZyzyVRFxJUEFiWwAI5GSKaaXjerQk3bdrUL07iUufyXHKt/OPak6l/b06nlzlhjlPw+4qU/MhHKLTto21G2e0OmZthuC28fDcBQ/+4AH5E0y1na22jELZvXVDFDcTu9u5SoYDdcVmjcvIGZxMGGPOhjOVgX8mecYeSf20RSWg1iXV3ITzKkEEEMphgVPIg06ipqWeCDjjZmK8Z4baZjpNQ7Wr1m63dupwVuNvRs8wdwE+YOcVD6fS8SF17S691CmJOouwVPIgCcET9DV0/EG/b1N/uhtX9nIDXQs3NzDcURjgKFKyTOT6VUb3AbMyjXg/wCtrkn7AVmfoaqk3Tls+5sxuqcox8yO/wAi5cG0C6WyQ1wvku9xjzJ5nngf/Nct2j04+K4qAiRuMTkhhB5EEQR7VS3tXQHXvHuhl2ghwpQzzMLnE4xmKcaDSvYtXbdoqRqFW3dL5OwGTsJ5E5B9CesGlF4PVk25sbficIpKCLDd7XWdjuiu6Jg3Nrd2GPwg3ACqz6ml+BdpbWp+GVOcGD1gCQcGCDHrVbbSwpS34bbshup0cWySs+xM0x4lorqqrWXI7olkTkMnc4wMyfM1ZU8FxF6XuQh4o3L1LY0yimnCdYL1m3cBkMoP+v3p3Xn2sPDNpPKyji8+1SYJgEwOZjMD1rpWB5V7XFu2BMfmMn3gD5cqDo34rpi9s7TtdfEjASVYeQPmJHzpX8O9btL6YmZm6n+KdupQDptfa0f+ZHSlqgOKaPu232T3dwP3u4kxtkC+NoIJBXxFZzT1hc+TVWeBC/tvOpPualFEV1aSFAJ3YHi8/XHnXUV6vJ5PApotQbbT061YFaRI61W4qV4VfxtPTl7UvXhlakNW08PSyQooopQdCiiigBhxa7ChfP8AoKiop7r2lz6YHyyfvSEU7T9MUZ9X1TYlFVbtJxV7neabTyrARcv7tot7hICwJdo5gFY/UDVn1t/u7b3CCQiM0DmdomPt96omjKhYBkgktn87Es5PqWJNZni3iDtoJQ+J/wAGl4T4ermbc/hRWNRpH07i8ly7fYAKe+d2uFcgFFy0TJggD1q29m+FjWp3t9riWQxVbdslCxQwxd+e0nAURyMzMDghVBMAYyepjlJ5mp/sV/8AYaT/ANC3PvtG6fWZmsS0nG4m6k1lrG79/I3rmMqFNU4vZ546f+5HGt4ZpUtMV0dk7FLR3aszbQTEkGSaiuBagPfvW7mjtrZULcD7FCTtXwMIBLCSZ8varHeuhVZmMBQST5AZNQKudSLimXSYa2HCjowEhd5xEjdBBjka09Qho22FdTpNHet77ZtWgXAW9YKoQ5IAAdepMDaZBmCKQ1HaB9LbYatQ1wQLbJCrf3MFWAxi00lQQSRmRiYgdTqNzardhd+jHwgAXLN7e+IAnYbY3egHSve3XHbIt6a1fKlXug3N6ggqgJbpjmBI/VV1KvKD2KK1rGot+nUpGr019XddRb1KXHZ7ptW7TEgXGJBN0TvHSVjlXN8ygVdPqEIghxYuFpHKWYEkeYnNXG3qdemnVt11rtpC2jRNm5bedpv7hucFYBBJB2rjcJq4dhu113iVgXwllDbYpctG5GSAyk/umMQZEEdQeVOwupbrHHfr+wi6K7mOjhbi0rfs+qH/AJiWnViepIGTJnmDXqHUKCRY1FxQMTprin5sBB+grbeI9pVt3AWv6OzCsIOrkS0QzW+6BaCMDcOZqv3OM2XA7ztEhYMGhEsKnhO5QFgvGBMuZyDgxU/1EuhzykZvZ1TkZ0+pU+XcXD9wtdNqSOdq+MgZsXOZwB8PnWmN2ksmA3GNG6gq2NOwMoQw8Vu+siQJHIiQZBNerxXQXyw1PF0v+KUt2yLKW9plYCHexGMs5yMRU1dVOxHyolK7CiLDqCYW84CspBWTuiDnr1HnVjprpLdoXNQ1lzctPfYqxdnnaFQncxJPiDdaXvXQqsx5KCTHkBJrytzvWl+56S32pRz2O6K4sXQ6qymVYAg+YORXdUF5wyncCDAEysc5iM9Iz9aa37W66NyArtKq3Xxg94CPIgLFL39+5SsbfzA+pWCPYbqWrucEcZLL2V1gvaS0/Igd2wPR7RNtx6+JTn286lwlVHsWxTU6i2W8N0Jetp5FB3d6PQ/uj7k1c9v/AD/n/Odeut63mUoz7nkbij5dWUOwiVpSw21gfKugtAWrW8lSWHkm6KQ0bSg+lL0k1h4NBPKyFFFFcOkMwkmvNtKUU3kRwRvHtAb+mv2VIVrtp7YJyAXUqJjpWQaqwdLqb1i5cNxh3ZYhCFAZVjzCruMCTW5Uw4nwe1ft3rboIvJsuEABiIgeKOa9J5Urd2sbiOH9x6yvJ2ssx3XYym9xYu7gHw7QAsdebNPXJj5GnfZfiRW2dMTtAd3TPxByXYfwknHrT3jf4cixZOos3rr3rcu4c+G4oHiARYCkLy9R1rO+Ja1iD3exBmLpO0DIKsGkAmZMgH0zWGrSdrNLo1799T0SvKV1TbXMX799DTOIWTcs3bRYqLiMhPowikOE22s3r1xbrRcK+AsCkKqgNEYMgj2qG7Gfh7f1Kd7q719bTCF3GbjDoQtwEW191JOOVWHXfhRYa6DaKJahdyMrszFZ/MLigg4O0g5HyrSjbTayZc7ykpYxuNuJ660++3cIus4g2l8TNvwBtXIn5VIcP7Dm9auPqibd65s2Ku09wto7kXIIYlgGYZBIAyBVn7O9nLOjVhZWC5BZjEnbhQAAAqiTCgACT5mpaKao26hu+RG5u5VdlsjA+0d7V6O+9nUvdZrgFxntMdrrm2rQu0j4PhHL15mv6D9m2qzMpbvbqRcAwkLctnIwdzXBnnnyFa7+LWgItJq1Td3QK3Y5922QfUB/puPrWVcPs6c6C5fukFjriFViIKbV3FUPM+MEkfpXyq2tVjDQ/wDJLb59/l1+hVTi5J/sNtPxJldrkfuJ2gKvIDAYQMyZp1a4jevf2VsIv6rnP5AGlLPE9Mo2qyhfKMU6v6tLQXvNtsOodBIkq3IkflPoc8vOnlhbORT9BFeGE/2tx7npML/KIpy4FtPAonkqjqxwq+5MCuRqWIBS213cocG0C4hsgEqPC46qeRqa4Hwpi63Ls+EAqpQqN7AEyGkyhlQesE+VL3F7Rowck030LqFrUqzSxsTPC9GLNpUGYyT5sx3MfmSadRRXNy4FBY4ABJPoMmvHNuTy+T1CSisIZ8EtbLCJ0SVH+FWKr/7QKfU24YZtWzylQfrmnNEviZyPCCk9Vd2ozASVUmPOBMV7vO6IxtmfUGCP6femfENT3ascks9tVz1chcDoAM/WiKywbwiS4TqQup0zxl2NrPPbdXcfbKKflWh1mD39uq0Y2nb+0KS/QfkAPqS+PY1qW2t/wx/0fqYPiS/rfQ4iiK7C17trQyZ+BxoTg06ppoxk07pefIzT+EKKKKiTI3bXsVF8U7TaWw5S5dAIMPAJCYDTcYCEEEHPnVE7ScZ/a3Zbh/8ADbyLaD4bgXlcY82nMDlyPPNWSqqKFZNR5NP20RVC4L2suWLS2btk3ii7UuK4A2phRcLmd0RkBpyTmluF9t3N+2l/uFt3XKBgxGx9pKrLYeSI6GTQqsWCcXwXfbUYezek3b/2XT7wZDdzbmeczt5z1qYiiKnklgT215FKxRFGQwJ7aNtKUUZDA3v6ZbilHVXRhDKwBBHkQcGsS4v2W0+zU3bgW2h1zJatr4FCJeFoxESWVWgDHUZzW5X2hWI6An6CsZscJu6zT97dcoi2IWB8fgDEr5IWyW5t6ACUb+r5cYyc9MU9+7/xS+fXss5GLeGW0ll/x+/0HnaH8JtJdZ00DizftBS1tyzqRckqTuJK4ByMYrPF4VqtLqm072rTXLbKG2oCJYB/ijPhcGvovhXC1W9c1IJLX7dkEdB3YIBHXII+lZhpnTU6rUasEMLl5th5wLcWAR7qk+zUXslCnnBdZRc6mMi/C+8CxcjEQRGfoae0UVgM3UFMuKEsFsr8V5tv8A8V4yOX7sNB8yKe010NqXuXm5sO6tjyRDLN/E2PZRUo7bnJdh2Y6CB0HkOleUUVEkNdbrO7Kj9R+0hf6lahlul204IO65de4dwE7LMheWCBuSDziPKo3tRxBg6ofjNyAFJnaZQz6QJ9wKcdmLveXbt+DstILVuIztLF9v2HyFMKnphq9+/+Bdz1T0kxxEtbuI43Fe8s3GMyqdzdtzA6blLT/grWuKaxbFp7rztQTAGTkAADzJisc4hrt2ivsTLKpYwsYaLiD1IQqCR1Bqwcb7UXdVbXdbFi33guEbtzMgEojCPCweGMGMAZzWjY1NNNp9zK8ScVJS+RZ+zPakam41q7aNi6NzIs7le2Igh4ALCcr09jVljMdfL/AGrHdJrHN0PaZrToCFuDacPhgVYEZAHSRTI6RQCLcW74MpdYeLvBkXC3U7snz602q+25lqqsbm66Yc6cVQuG/iCqLcGqt7biwbXd5F6Y8KAmd4JyDgAbpiYW7J9rr17Umzqe6Tega0EDZcT3lsMT4oUAzAJk4xUnJNjMZR2WS70UUUFhg3FLzJeuqp2hbj4HqxJJ8yTJmozWcRCEM7ZJAGCc9MCpztpYCa7UKOW8N/Oqufuar37KszEn19Z/1pV8ma9pPI/sa83ANzEI+eWYOYjmPanQuqR3dsTI5x1GZIIzUbTe5eJAa34sxz9dpM+hrhFGgr2r1jW7a7rSsBD3Qu4uR1C4VATBjPl61aex/GW1Nphc/tbbFXhSAZkow5jKQYBMGayNNS+0ID9OeelWXsrxq9pO9lGuB13IsqALmFl2J3KNoHKeRxV0Krzuy+nUbl6jVdte7aq3Y/tDev3Ws3wpYJ3iuiMqwGClTJIBkgjOc4xU5xfjVjTAd9cCkglUEs7BYnbbUFmiRyFXqaayMLDWUPYoiqsPxB0hhlF42/zXe6IVY81aHgHmQpAjPWrSL6FtoZZIkCRMHrHOKFJM6sPg5u25UgdQR9axnjHGr93boij27wZbN4CVLMzd3uQ8+6OXB/MPYmts20yvcGsPfTUNZRr1sFUulRvUGcBufU+0nzNU1benVnGc0m48Z4+3vcshOUU0nyRnaLUHTaMrbP7zati0Tn94wCIT7fEfY1RbVhEG22NqgAAeiqFH2Aqf7Wa43NX3Y/s9Mm5p637o/dwf7tsk/wAYqDrM8Qq6pqK6GrYUtMNXcK4RW3MSQVMbRHKOcnrJ/pXdJ2XJmeYYj/T7R96QHhPiGsWzbe43JRP+QHzMCnJsi2BbX4UUKPZRUfxpAyIhyHvWVI9O8Vj9hUhqrwDwSAWYhR5kAtj5An5VLHp9++5zPqG+t0ouKFboyOI87bBx9xSfENb3Vo3CpxHh6ySBE8ueJp3UX2kvKLDhmVSVaA0ZhTHMiIYqZ9vOiO7SCWybM+4jxV7jAwVu3fCo6on539zkfwz1rQeCaVdPplERABbaOpgTA+VZ9oFU8SPeNAXbHXEKAAPc/c1pb6rwW3USrFZnEKwmf6fWmbjZRiuORahu5Sf7Eb2p082LzsYUWWUAeT7dxYem0R7mmFpwpmAfQ0vx9psazLE9xBBkAFC6kgdJ/oBUfqbm1CSCcRA55q+1+HBk+L7ziOruqzjwboEDlIzRdvM3xGYprelVkZ2gY9ufzia40mpV4YGN2Ap5ypIbHv1pnBkY2ySuj12wQcjp6VM9krjXtbZTAG/fkchb8f8AlFVDQXi4LHEx4f0+EEj1yZ+dWbsSrHXWNpg7pOegB3D5jFdXJKK9SRt1FFFNGkYf261AOtvucCUmekW0B+9QIu8pBEsV+k59sVbO1vZu9d1Ny4lrvFYCIZR+VVIhmHlVb1XYfiFwMQgX9Ie4ojxT+Un8sCkozi1lsz9OWQ2r1uWR/CF8ZIPxKD4VHqRHzpe0kBfyGX2rJjnKk/KMetca7sNxYXAVshxKsWW7b5jPJmHUnpXGk7AcVdyrW+6DsC1xrlshZMk+Bi08uXlU9UMfEvuWeVtyPU1OxjLZHinygCY8813e19wFgJIALElolhBUR65z6U/1f4WathB1dtvOQwORByJ+npXB/DXWxtD2J5m5uaS0HIG3AE8veo+ZT7kfLFeCcaZblvUBdty2xgMxUXFKspV9s4lpGDlRTjinaQ3tTvd+8faQEACrbQkEgGJYyF5/aofhfYniR8F2yojm7XUIbxD9LE8gDyHKpm1+H2s2kd5YVicsC8kYn8vMxXXViljJ1qWNOdiM4vxMMmZXbExH5yADnBE+eKOIaw3Ffb4rrCe/YjeXIwxZRjEchERFM+O9iOJuzAWUdVMKUuICwEHkzjB+R9KecH/DzXtam73VpiIhmO8gfqK7l6CPIYo1wSzqBU2lyXyx+JNwFUexaZmU7Cl4keCNxuEoNogj4Q2SMdagu0nbX9pe2XV9OLS42OZN2QHdSpgoPDtLQTLSoqEs9i+IcmQblG0OlxNrLiMHIPyrnj/YzWLYLXGsgQguMjGQCVBAkZ8RJ+lS85PbKJ5nL0k5p1Y6MC67s9+bj3CZc983gkjEhSoxgACIAp7SWpUB1QAbUIAg9ESF9v8Aavdzb42+HbO6fzTyj2zNYs5OTb+p6uEVFJdtjp0mOeDP2Iz9f6Um94xc2ruZOQ5SdoYCfmBSjNygTkfQ9aSvPuFxUaHAj2LCVNRRJnt+4qm27/CtxCf4jsH3YVzb1U3WtkeIeIY5qYEz57tw+VCWzctbbqgblh1nz5iaq17jF7RpsvqSygql3buFyOUEcjAkgx151OMNWy5K5S07vgtAC3DuDBkHQfqUzM9ap/bbX95eTTAtt2sbkQPy7gP5cTy8XmMRvB+0f/htjFY2sLuYIEHbtHXcMYqH13G1uBWG7elkrECAzeGZmTgnEdfemqVCSnuuPaFqteLhs+R32Vvd9qWuMhYm5bhVjAAbz5gAA/L5VpGrYW1uS4VSqqgydrQwGAOuI9qr3YDhhXSB1IDuymf7oIJE+on60txS4lp3RWcFilxiIOCbreHM85HpK1Gs1Oo0um32wSpJwppvr/uNuM8QFy1dtqzHc1u2pjDBpLNPMx4p/wANQ+s4+q7go8cwf0wCRMz5Qak9LwVuIXhpVvJae0veOCGMyYEBYyAQTJHxCn3FPwq1hKhNRZur13KU6QSQJn60zbuEI+p87mVfNTq4fQrY4qFK+LcQigxkvtZlYmfMZHL4s06GuUeJmVOoJ/SR4gP4hPrUla/CDVkZv2FP8Z5xJkLTvSfg3cO/vtUp8MJsUnPQtujHoPqKudWl3EnTj3Ifh2t7xE2kbvzE9QpCk8syP61N9mI/aNMoMhb9pZ9nUVIf/StrThtPqoEZW6hOTMxtYYzOfIVaeznYNLdy228nu2RwFUKBsIb1kYioqrBvCZW4b7GkUUUU6PEJxKyEYRyIppup/wAe/Iff/KojfWPcJRqNIWntIcbqN1N99G+qSA43Ubqb76830AOd1E1F6rh9q4SzgkkR8bjHoAwAPqM03/6HYkGLmMf297/+mfnXdjpNlq5e+o5sBPmQOX/BUMnA9OCTsLej3Ljj+V2K/alG4TYMzaUgiCDJWMjCkwuCeQo2AkrOrRp2sDBKkg4kRIn0mk+J6YXbNy2QCHRlg+ox94pta0VpSSEUSADjEDMAHAE5gdc0630Z7AY7c4+9sqXQG4AVLTADKNrKRGPEHE5q1DVkuVCgiQJmPDyY8uYPTqKhfxP4Qlt+/DIq3jBDc1uRkgR8JgEnoQD1NQel4uwthtRPg8DAYKggCQw5/CrAmckrUpUk0mjft7nXHPv5ly3siKiESjWkJYc1JUMcciVmPWmt/jG1ncqRbtkqxnmQW6RPTHOdwqC1fGwYubjuOFE+EnIQ49WQz5CnPANV+06wLuLJIvuYxtsmbXtJKT/hIzVapvGWhh1N8It76eArmQxWNs4AmZI/Vy9s1H8a4YmotNbcSDBHuMjPSpPUXdzE0lVKbTyi9pNYZlGt7DOrNtfAB+Icj0EjBBznFMeDdlbl5zbMqdpMkYDAgQfSJyPStlIppqbThWFkKpKmG/vSIERkROabje1cYz9RSVnTzkiQEW01om4P2ba7Mp27iBIGDJHKR1qo3uLlme/cgKjbbNvzYyTPsSsnpFTvaTXEtsS78bkHaBhFA3q0jlIYzz5DrTW12Sv3LVnU27e+0h8Fn87KSJu5IBLZO0nyPpUqSWMvr7/krr1VFrf3/wBDnsLZ/ZWs624SGvXWR8HCPvEx0AKq3oB6Vs+6qP2ZtO7rv072Us8hcjJZSojJ3QpJJ9R6xbXvgCSQB5kwPrVc5OT3Mq8cNfo32HfeUb6ZWNUriVYMJIkGRIwc+9Kb6iKDnfUtwa2YLHrgUx4Vou8O5vhH3/2qfAp60ovOtl1OPU9ooorQLiG7SGFT3P8ASoHvKt+u0guoVPyPkapeqtNbba4gj7+orLvINT1dGL1U85Fe8pHUX3HwKG92j/LrnPtSXeV73lJ5Kw0equMB3lsIfzQ8gYkxjPix05TTnvKa95R3ldbAdd5R3lNe8o7yuAOu8o7ymneV73lADkvTS1auBiTeLA9Cq4xGCB55z7V73lHeV3IEF2o4WNSbgYwRZFtTzjvW3OY6zsUfWsg1ug1WkJVkLW8qQcqVOSMcgeYjz85Fat2p4Zda4upsu5a0o/cAmLgDeL3O0tA84rhXtauySp3K0jIIIIwQQcgz0q2NV01nlfg2bSMKtJRTxJGP3LO8zacGci2zQ6nqM/Fy6c6vn4WOQuoLyHhEAPPbmarvGeyVy1B7slQOawRjnJ5x1Ex6kdIzg/ErukYglrYYjPMgjAkdRzBHp6U3UxVptRZ2H9KonJGwcQ1fdJu2s4Ezt5gAEz9o+dL22kTBHPn6GKpeg7U6nG5EcGTuHJh1hwYEHHLy9TV1RpAI5GsucHDZmlCalugLDl1P+XOo3ity5btHYfgtk7zGWWAoYeskyP00+1FgOADIgq2MHwkMPlIz6VH8fvkIYAKAHcBznmBHqJ+1cjySlwV/sv2dbU3BvnYoU3nMSxwRbHMZKhmxyIHWtVtwAABAHIDpVX7Da8XNIpAAZWZbgH65n5ypUg+UVP8AeUxUk84Z5e4qOc2O+8ptrNLbuiLihhDLBmCHEMCOoPrXPeUd5VecFJwvDbY3QGhgVI3tG0iNu2YAA5ARFP7IkhV6wAPsKZ95Tzg7Tftj+8PtmpR9UkmdW7LrYtBVCjkKUooreSwNhRRRQAVEdo9AbluUWXU48yOoqXoqE4KcXFnGsrBmbPBg9KO8q88X4LbvgmNrxhx9pHUVn+pttbdkYQVMGsivQlSe/AtKDiLd5URxTi1y28C2SpACNEhnaQFZpAtidokzzp53lM73DrLtva2rNmSRz3DaZ85AH0HkKqi0nuRWBgunuXLrEXi0q257dx5RvCyL3YfuwdrYO38onnStjjt9gxWzvKEh1hlIO0EDc3xNlZAHImPWVQgCAIHkKZa3htm6VNxAxRty5IgmJOCJ5DnUtafJ3Pc74VxouCbm1QCADBUbixTaAxk+IETAp9rUZ1hLjWjPxKFPQjkwIPOeXSmmn01tAAiKIAHLos7c88SfqaX7yotrOUcbEtHomSP3914JJ3bTIOY5YEycZ6cgBTy/q1QAswEmBPUnkB5moXjPH7en2hiNzzE8oGCSBJOSMAEmmvDOMIpuPcubrk7S8AKqc1VBJyTMj48iQBArrUmtTGre2dZ7vC7kxe1OoaO6tKinm99ipgdRbALH5lahf+n6izqGuo9u8t2DeRVKeJcBkBYidoAMkTUwmoDANODnOD8wcj50nrNclpdztAmJAJ/pNQVR8JG1Ss6VL1R5759o7vuu2WO1cSTjmeRnz5fOs/7daNAzAlpkMAQIhjkgCDAmPpVws6i3qwDaTvApMXHVltqSpBkmN8gkbRMzmK6udnLD3FuagtqWX4UMLaU4wqjJXHJialSapyzIsqLzI4RkXDeLG0YYC4nMofXqp6GK1Hg/Gg4lADaUAPJO61CsTuU5IlV8z4qs41ZA2qFRfIAR9Kj7Whtq25UCkDaCP0/p9RPKZipVa8Km+nDOUqE6e2rKO7WoDGIPoehGMg/OvNRpwysAACwyY5xynzpakdVpluCGnEwQSCCQVkEdYJpfYYIHSM+iuk87JEvH5VXk8eYJ2n+6AelWu7qvDuUbwYOCMg9R54zUHxXW27LIXuFSRtK7S3eAyAOWDuzP1xXnAtQLYNguPCZtqTB7pxuRY5yuV8/CKv3lHLMPxC3UXrj9Rexxu+z3R+zMqIVhmmWkHfCgZPKIxByRyqSsa0s0G26+ZMRnlmcn2mPOuRe9RR3lRck+hmZHfeVNdkV3X5/SpP1xVa7yrn2FseB7hHNoB9F/3NXW0dVVEqazItFFFFbQ0FFFFABRRRQAVUu23CiQL6AkjDgeQ5N8uXt7VbaCKrq01UjpZGUdSwY7vpG/aDwSWET8LsvPz2kTWg8Y7HW7ktZPdN5fkPy/L8vpVT4h2d1Fo5tlx+pJYf0kfMVkVLepT6fYWcJIr97hatG65exMRdYc85iCfnNNNX2dQtvtXLti51ZGOR1kHmTzk5mpUv0rzfVSqSXDOamV/Vdm7zHGsuMIiLviE9TzEYiuLvZzUG2LY1TLiDBcgjqNrMQPlVj30bqn58/aR3WylXOw7rBV7VyBnvA2Yk+Z+gioduzepDFu7ullwArACP0qd0hecVf9fw8XZl7igxIVyBjmI8iMEda8scP28rt48ubzyieYwDHIYGYiaujdSS3f8E1Va6mb8R0OuDbTbvkQMLvYCR+oTNFvWaqxdtnUC4y8zbeYYeRHUelavvrliOsfOj9WsYcUTjdTTyVzT8bt3HG673bW5w6tuUAZNuz8FkRywTFStvtZpZVO+BJGXMAfxHAB9Km9HwO9c8aWCZ/NtAnp8R50y432b1DJt7lkEyzG1u5ZAiCpB6+nvVTipbtPHv5DkfEpr+38jH/u7TdHBzylZI5SFJBIrxe12nM7SWI5AQSfZVJby6daZ63gZa3cQXASVCpvQEWwPLqWIxJNc2uButu1bF0L3ZksqkFyP1ENkf1+Vc0Usc+/sS/1SXZEsvGmYSli4fdSv/7AUwvcS1veLtsqEYj4mWeTEjBMfl+hpx+wfvLlw3bk3F2gbsII/IIwZzTpOzj3Vtjbfc28qw3AzG2TtABMEifU+dRio52WSqXiVaXGF9Cp8b0+ovOFctliAgW46cpGfCu04E8pnyqNXso15puXbgbYDHctiJBUDG0DpynMCBWy6bsbqmAJCJ/ibPzgGn1vsJcjxXkB9FJ++Kbh56WIxx7+YvKrVnyY7Y7BFSGGoI2/BCwR1yQ3n5VZ+E6e/bBF68Lo6QpBznLEkmtG0nYVQZuXSw8lEffNTmk7Paa3ysofVhuP1aYqXkV6nx4IaJy5M/4JwXUagA7Ao6tnbHmCQN3yrSOEaHuLKW5naMnzJMn7mnYEYFe01Rt40t1yWRgohRRRTBMKKKKACiiigAooooAKKKKAGus4fauiLltX9x/nVV4p2FBM2H2z+R5IHsRn61dKKqqUYT+JEXFPkzN+xWqBwEPru/1Fc/8AZmr/AEp/OK06iqP0NP5kPKiZj/2Zq/0p/OKUsdiNSTDbEHnun7AVpVFH6Gn8w8qJWuHdi7FvNybp/vYH0H+dS+m4RYtmUtIp89on60+opiNKEeETUUgoooqwkNtTw+1c+O2je6g03/6Fpv8A8Fv+UVI0VFwi+UcwhppuGWbZlLSKfMKJ+tO6KK6klwdCiiiugFFFFABRRRQAUUUUAFFFFAH/2Q==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4" name="Picture 2" descr="https://encrypted-tbn1.gstatic.com/images?q=tbn:ANd9GcTHHiut-J4swwMMlBVaisVKfrmkY2NvvNKn8_koifeyjFAmQqYgk_y9AOMJ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37" y="4789127"/>
            <a:ext cx="3886200" cy="1779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sd71.bc.ca/sd71/school/courtmid/_2006_student_web/7_2/2_KS_Melanie/Images/Kids_fighting_switched_direction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8339" y="3124200"/>
            <a:ext cx="2543175" cy="2076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6" descr="data:image/jpeg;base64,/9j/4AAQSkZJRgABAQAAAQABAAD/2wCEAAkGBxQSEhUUEBQVFBQXFRgVFRUYFxUYFhUUGBcXGBcXGBYZHSggGholHBQUJDEhJykrLi4uFx8zODMtNygtLiwBCgoKDg0OGxAQGzUkHyQsLDQsLCwtLCwsLCwsLCwsLywsLCwsLCwsLCwsLCwsLCwsLCwsLCwsLCwsLCwsLCwsLP/AABEIAMcA/QMBIgACEQEDEQH/xAAcAAEAAgMBAQEAAAAAAAAAAAAABQYBBAcDAgj/xABDEAACAQMCAwYDBgMECAcAAAABAgMABBEFIQYSMQcTQVFhcSKBkRQyQlKhsSNiwTOC0eEVJFNjcnPw8Qg0NUOSsuL/xAAaAQEAAwEBAQAAAAAAAAAAAAAAAQMEAgUG/8QAKxEAAwACAQMDBAEEAwAAAAAAAAECAxESBCExIkFREzJhcYEFQrHRFCOR/9oADAMBAAIRAxEAPwDuFKVp6nfrBE0smeRAWbAJOB12FAk29I3KVF6DrcV5Estu3Mh+RB8Qw8DUpQmpcvTM0pShBBcbTMlhdMhKsIHII6ghTg1p9mzltNtiSSTH1JyTuasrLnII/wADWI4wowBgDwFRrvst+ovp8Ne+z0FZrArNSVGKVBaxxRBbzw27ZeaVgqooyVB/G3koqcBons6ctab9z6pSlDkUpSgFKUoBSlYzQGaUpQClKUB8McViGUMoZSCD0I3Bqu9omomDT7h0+9yFVIHTm2rY4I0829hbxEYKxLzf8RGSajffRZ9PWPn+SdrNKVJWKUpQClKUAr4ZQQQRkHbFfdKAq/D/AAhHZ3M00LsElx/Bz/DVvFgKs4pXLe0HtKeKY2WmqJLk7PIfuQ7b+hYfQe9R2R3d1b2+7LlxNxpZWA/1qZVbGRGPikPso/rVCvO2GaX/ANPsXcZ2kmPKrDzGMfvVMsNBRWMs5NxOx5mkf4hk+QNTBP0rzMv9SlPULf5LZwP+4+m4w1t2z31tEM7Ly5wPLoc/Wtu07QNWgOZkt7tMjIT4HC+JAAGT9aj6+gOlZl/Ucqe3o7+hJ07hjj2zvV+CTupR9+GX4ZEPz2I9as5ORsfpv7H1r85XFuLgs8X8OeFyiv8Amx4N/KauvZjxoS/2efKnm5ShO8UnQcufwH9K9HH1XJ91+/wUvHotfCfCLW881zdSCe4kYgSYxyx+AA8PlVwFBWa1pJeDm8lW90ZpSlScClKUApSlAYIrnHFMj6fqcV2Cxt7nEM4ySFk6I2PDoOn5fWuj18SRg9QD71DWyzFk4PbW0fa1mq3xdxfBpwQ3AlIfOO7jLgcuPvN0Xrt571ocP9punXbckc4RycBZRyEnrtnY1JWXI0Fcwi7Xoku5YbqFo4FmMSXK5ZNjgc/+VSHG/aPHZrB9lQXTSjvPgJIEA+8+R4+X61AL8yg9d6ziq/pXF9rPZ/bVkCwhSzkneMj7ysPP9639A1mG8gSe2bmjfPKcYOxwQR4EEVIJGlYqp8ccRTW5SCzhaW4myIzynu0x1Z29M9Kh9jqIdvii2is1E8MWs8Vuq3cvezbl22Ayd+Ueg6VLVJFLT0KUpQg53qfE+p2s0ne2XfW4YlWiOW5M7bdSflV00e/7+GOXkaPnQPyN95cjOD61vYqN4h1D7PbySgbqvwjzY7D9TXFPgnTLqubSSnT/AAVHtW48FhAY4DzXUo5UA35M7Fz6+QrmXD+ldwmXOZpPilfqSSc8ufn1rReQ3epM7nmWAZJO/NIT+2cn+7Viryet6inKj57v/RZihd2KxSleYaRR5AoLMcBQWJ8gKjNb1U25iJUGJm5XbxX2+X7Vra4z3MsVjbbvMVLsDsI+vXw2GT7etacPTXVT8MqrIkn8meESWjklO3ezM4B8Bv8A9q8uIx3EsN0mx5hFJj8Snp+xq78WaEbWzR7D7tqp7yIj4Z4tudmJ3DgjNUnia4E1lzx7h2Qr6HPT61reOpzq/auxW+0te6P0fpMhaCJmOS0aEnzJUEmtk7VpaEjC2gDfeEMYb3CDNQnFnCP26RGNzNCqAhkjbAcE+Net4WkZ4UuvU9Fgt76ORiqOrFcZAIJXOcZx7VtA1AcNcKW1jzfZ0wz/AH3JLM2PMn3NT4qULU79PgzSlKk5PNq1rbUopGKxyI7KcMAwJHyFbTCqTrfZzDJIZ7N3tLjOe8j6FvNk6HfrUMsxzD2qei8Cs142cbKih25mCgM3TmIG5+de1SVlU7QdMeaDnjP9kGcofxgKdh67VzLTOEbfVbRbgNGjNlSpUh0dT05xsfmK7q4rkHZjGYkvLf8A2N449sj/APNZcuGVvIvP7LsbbfEibHgya2RoCnfqWLZ+FlIO2Dnx2r30Xs+mid3iVRzLhY2cfAMksFGPHyq08R613HdRRcrXNw4SFG3ABPxSuPyKMn1xU0dj7Hr61l+k9tun3NGp8L2OM3GgEy/AxSB25riDJ5XdDtt479a2NO4gvNNeS2sEDR3HxRc2cQPjDEeGKt3FttGsismA7Al1HgfBvnUEWxknZQCc+Q8TWX/l5cdcX37aOaxLWyxcE8WtZQuNUuO8UBnEp6hupjA6sT4V1G0lWREcdGUMMjBwRkbHpXFOzXh//Sdyb24H+qQNy28ZGzyD8ZHiB+/tXcVr2MKtQufkzW1vsZFZrArNXHApSlAYqpdp8/d2Lv4KwP0BI/XFTWp67b24zPNHGP5mA38qqfaTqEVzolzLCwdCgKMPEhwD/Wq8kq05O1NT6tdjkfBEGIHlP3pXY/IHH781WGtDh9OW1gH+7VvmRn+tb9fO9RfLLX7NkLUoxX1ilVjivWO7aPuHJmjJZlGSgTG/OB8qYcNZK4omqUrbJTiC9gjiZblDLzqRHCpwzP8AhbI3Cg15cEltHl59St5EE8a8lxu3dA/hYDoT4+NW7gTgULGuo3hE1xJh4h1jiU7gjzb9qulxAsqtHKqujA8yuMqRjf8ATxr2McLBKx+fkzpO/UeHNHPCxjZZI3jYBlIYEMp2PyxXNuAOCjf6WjJJhlvNw33e7RlLY9d6tPBWjWik3OnvMsTmSMxFiYiwPKSAfDPT0r07BpeW2ubZxyyQ3LcynqOb08vhq7HMvt8EZG+zOpAVmsCs1oKDGKzSlAKUpQClKUApSlAQ3EHE1rZAG7mSLmDFQx3YLjm5R4n4h9a5Fb8UfFOmiQT3T3E7TNPKgSKMt4AYGcfzV227so5cd6iPg5HMoOD6ZqnTXcqahPbOAsDQJPbcqhVHL8EqkgYySc7+VcW9SdR9xAcKcKPDK13fS9/eupGfwQqR91fXr8jVqrJNKx1XI2zHEr2v6CZCZYjluX4kPiB5Gue8SOxiWKPZ7iRYU/vEA58utdfnTKsBsSrAe5FVK24PuUv9OlZOeFDJJO2V5IzykJnPuKzx0+86pL9nOWtSdN4c0hLS2it4xhY0C+58Sfc5qSr4icMMqQR5ggj6ivuvXMRXOJeK1spEWSGZ1dSe8jQuqkY2IXfJz+lfXDfF1vfM625bmjxzqyMhGemzCp8jzr4jt0UkqqgnqQACfeoLOUcda7notZrArNSVlPXs6sO8aWSHvXdizGRi2596ge2i1WDSDFAoSMOo5V2AGTtXTKq/aZp3f6ZdIBuIy491+L9ga4qe3YseW6+5nItGP+rwf8lP/qK3KjOGpee0hPknL/8AH4f6VJV83mWstL8s2R4R53UHOpUsy5A3U4PsDXpw5bw2cgdIwwOVl5sMzo2zAk+PjSs1EZahaTFSn5RZOza/5I72w5uZbeUNDnJK28uCq5PlnFWgr4HfIII8xjp771z3gCfk1adAM99acxHnyH/tXQq9qq5Ka+UVYlraNDQdHjs4Fgg5iilmHN97LHP0qA41tmtOfVLSbuLhFUSKd4rgAhQrL4tjG43q3VRu0e0E9zpcEpPcS3DCRc4BOUG/yOPma7xN8hlS4nUOFNXN3Zw3DIYzIgYofAnbb0PUelTFfEMYVQqgAAAADoABgAV91rMgpSlAKUpQGjq0kqxObdFeQA8iMeUM3gC3hVR05NbeQGdrWFOYEqFZiVzuAQ3XHjV7pUa7lsZOCa0n+zC0JrIrlnbRq88TW0XfSWtnIW7+4jDFwRjC/DuB4+tSVHS3u0GAXUE7AcwyT6VD6rch2HKcgZzt4+Vc84Z4T0sss9tKbmVCr9533MwYdCydRnfY1diazZb/ALTTix69QpSlUF5g1p8Qaab2JYJJpY4wcssRC94OnI568tbtRHEdtdSosNk8cTSMVeRj8apjfu18Sa6htPyc3prwR/ZW6R3t5b2DSGxiVRhyWUXGTz923lsMiuqCoPg7hqLT7ZYIQfzO5+87nqxNTgravBifkzSlKkgUpSgFampwd5DKg6vG6j+8pH9a26UB+auDhi3ZD1jleP6HP9amqheF+t0PAXUmP0qar5zrFrPX7N2L7EYpSvqsxae3BUZOsMw/DYMPqT/hXRaoPZwwa/v28I4I4lPhlm3H61f69xLUSvwU4/Lf5PuOFiMgE+uDXPu1i/iEduFlj7+O7jIVXHOq75PKNwM4rd4iup9Tvk0u0laKCFea9lQ4yW3CZHXY4x0JJz0q6aR2e6dbhe7tULDHxvl2YjxPNnetUYkmmUXlb2i1KdhWaClXFIpSlAKUpQClKUArXvLVJVKSorqeqsoYfQ1sVg0BxHgf7Kup6iLcR26giGK35t25Dh3UHzKnb+augmtPirswsbws/IYJ2PN30ZwebzZeh/T3qp8J63LDeSaZdzpcOikwTqeYsAOYo+PEDPXf4cVny49+o0YsmlxLxSlKzmgVAxMs2uW0WCfs9tJNnG3PIVC7+xap7NVvhiQniG5B8LVAPYVdh+4qzPU6Oois0pWoyClKUApSlAK8biYIrOxwqgsx8lAyf2r2rn3bLxL9ksWijP8AHuP4Uag/Fyn7zY8sbfOgOVcJgGOZx0kuJGU+a5xn9KmqhP8ASENjCkUjZdVGUXc8x3bPlvUvZ3CyIsi/dYBhnYivm+qm6t37N9jdja0kvJ618yzrGpdjgKCSfYf41mofW1a4lhsYj8c7jnx1SLOTn5An5VzgxfVyKf8A39HV1pF07JrMrYvO+z3U7SYI3CLsN/EE9KuLPyhmAyVBI9SBkYrEECRokUYwkaCNAPyr448Mmvteox1r2Ke2cwtSVzsGRWs5p2OZ5rh2m88jpkeHU108VyrifRLROa478WFwAWE0cgjLNg/fjBw2fbNWDsn4ml1CxEtxvIrtGXAwHxjDY8OtbIrktmOp09F2pSldHIpSsUBmlfIrOaAzSsVmgFKUoDmvbzO6WCcsjxq1wiychIzGQ2c46jbp7V5cJ8MWNuomsgJSV2nLc7kHrjGyncg10PVNPjuI3inRZI3GGVuhH9D61zq77IViJfS7ye0ff4eYsnt4ED61xculrZ3FKXssdKpN1e6zp+ftdsl7EOssOecDHXAGceZK1M8LcV29+p7glZFGXifAkXzP8y1lrFUmqcs0TmKqdpILfiONnJC3VqUX1lXBOfofrVsqpdpdi7W8dzCCZrORZxjxQEc488eOKYXqiMq3J1sVmtDQdUS6t4p4zlZEDj5jcem9b9bTGKUpQClKUBiq/c8JW8ly11IC8xXkR2YnuRjGYlOytnJyKsFeF7NyIW+nv4VzTSW2Slt6ODdonZ29lC32GKW5EhzLKcPKu+SDygHB26CoHSdTmSSG3lhWNGTCAHLAKOrbny/Wu6vcuQQWJBGCM9QfCoJeG4ftT3DKrFoUiSMrhYwM8xHgS23tivMy5ouXLXz5+TSsVLRQdV1BLeMySeGyrndm8sfvU92acNvEHvbsf6xcL8CkfFHEf2LDHyFe/EOmwW80M6abJdsBsUclY2U7fwicE+OceFfKdp0SNyXtvdWnMesiZUn0GBgVHTxwj0rbfkmn6vV7FzNVHXJbq/vDp1i5gSNQby48VBAIjX1wR758MVa9BvoLrDwTLIv5kIOD6jqpHtit/hHhZLBZeV5JnmkMskkmOdm8OgArZglN7Zxmv2RFaN2XafBys8ZuZB+OdjJnP8h+H9KuVvbpGoSNVRR0VQAB7AV618ySBQSxAA6knAHufCtJnPqlVPWe0bTrbIkuULL1RMu3yxt+tVe67c7FSBHHO65ALYC4Hng9akHS9QvUhjeWVgqIpZmPgAK448d1rrNcy3ElpYqSLeOPm55AvWQ/47+QFWDiq5OsR2yWjA6e57y6mzgnkIxb8o+JXPj7+lTkMSoqpGoRFAVFAwFUbAAeAqnLk4+C3Fj5eTl3Dun6ldtIIb+6gsVYpE8pPeOBtgICM+O/SpW54JSLBm1a4jY7gtIq5x1IUnpmr+T7AAdfADqT6AVz/VJ9P1HVLCLmS6UrLHIo58KfvKSRj8p+tcTVW/wd1EwvkidWl+yxs0OvyNIq8yRDLc7DopION67PwRqkt1Y289wvLI8YLDGAT5geGa8bPgbTo8cllbgjcExqTt45IzViVQBgbVeuxQ2ZFKUrogVjFZpQGCK5p2hcDv3y6jpg5buLDPENluEG5GB+IjI9ffFdLqP1q6WOJy7lMqVDL94MQQCvm3+FQ9a7kzvfYq+jagt1AlxGrBXHQjdHBw6H1DAj5VthOuR8ODzE55QuNySdgMZqhScU6zGvdxtbyjPwysoV8ebp0DedQ+qJqd98N9eBYjjmihGA2PMYG+fesjWNd+RtlZX24k1ovGIjdrPSYwlpEXZ5t2HeM2SqZ2Ckk1622r38Ll4LsyBm5jFcjnQ+PKrrgxr4eNUy9Ul106w/hoozPJ4geILD8X71aLS3WJEjUkqi8oJ6kDxNcXlqdUn/AAXYsEVuWv5/PwXvhPjxbqT7Ncxm2uwObu2PwSr+aJ/xLsfpVyFcT4lszJprXEX/AJixlWaJh94RkjnXPXkxvj0rrfDepi6tYZ13EkasffHxfrmteO+c8jz8uPhbkk6VgVmrCsxUNrjtlR+Hrn1qZqM11hyDzJ2rP1K/62WYvvRCUrNK8c3AHyryuYllUpMqyI2xVgGBHsa9axUp68EFE1Ps97qQ3GkTNazDfuiSYn8eXP4c+RyPICpLT+1C6t/4eqafOHGxliXmQjz2yPoatNZ5j51px9XU/ctlVYU/BWpu0u7usppdhLzdO+n+CNR+YZxnHlUdNwZc3Z59Vv5Jf9zD8Ea56rk9V+QNXYsf8qxXV9Zdfb2E4JXnuQelcIWNtjubaPI352HePn0Z8kVMvCjKVZEZSMFCoKsD1BGK+6heI+J4bMAODLO/9lbx7yOT02HQetUTWS67M7fFLuQWh2o0jUTEAw0++IWM9RDc/hU/XAPj8PlVnm1+0SV4XuYVlRiroWIYEe4pwpot7Oxm1Xu1iZR3dkFDKhBDK8jH8Yx4VP6twbY3RZ57WF3bq5Uc5/vda9ScbpLn5MvPi/T4KVxvxBDHYz8kyNI8ZjjCMGYu+w2FXPgrhuGztYVjijV+7TncKoZ25RlmIG5PnUXp3ZXpkEqyx2/xoeZeZ5GUMDkHlY42NXUVZEKFo4u3TM0pSuzkUpSgFKUoD5Nca7bNYfleMEjDLGgBIOW3Y+/SuzVxT/xA2nIbebflaUZPkygf0FV3vt+y3FSW/wBGIYuVFXOSqgE9TnHU1r6tfCCCSY4+BSVz4udlH1qJvJzBqUZb+zuIhGPIOBsffw+da/EUn2m6hskOVVue4xuAF35D8tvcivPnF6k348nrVm9DS8+Eb/CGnmK3DvkyzHvJCeu/QVM4rJ9NvL28KAdB/wBf9qqunVbL4hRPE2LKYDnSQc0UsbRSrnGUYEH51J9j+uhIm024cCe3YiMNt3sJOVZB4jfPzqs2d+kryLHkiM8rP+EtndV9q230eO8AjZu5nU81rcj70cg/Ax8UOK1dPk4PhRi6vCrX1JO0rWaoXAvF8rytYakvdX0Q9OW4TwkQ+JI/62xV8BreeUKgNakzJjyH6mp+onVbIk867nxH9azdVLqNIsxNKu5EUrGKzXkG48bl2VWMaGRhuEBClvMAttmq1Y9oFo0hiuO8tJQTlJxyjy++NsfvVqrS1fSYLpeW5iSUY6sPiB81bqDVuNwu1I4pV7G7GQwBQqw81II+opXN7Xg50vZrfR7qa3liiWUq55oWDZHKPI5HVhW6/Eup2R5dSsGkXOBNbgnPyGQfHc4q6ukprlD2VrMk9MvdYYgAkkBQMljsFHqTVFHapbNlYba6kl3xFyLzA/zYJ29q3dP4SvtUIk1Vja2vVbOMkM4/3jD0/p0pHSXT79iazpeD6uOJpbuRrbR4+/k6PcttbwjxIP4m6Y9/erVwdwLFZEzSsbi7feS4cb5PUIPwL/lVj0nSobaNYreNY0UbKoA+Z8z61u16OPFONaRlq3T7jFMVmlWHIxSlKAUpVYueMYxqMenxo0krKXkYYCxIBnLZ6n0HnQFnpVV1vi7ub+1sYY+9lmPPLvgRQDOXPmcg7ehq0ZoD6pWrLfxqwR5EVjuFLAHHsa2AaAzVF7ZdFe70yRYl5njZZQMZJC/eA+R/SpXirjiz0/a5mAkxkRL8UhBzg8o6A46nauWa3xpf6seS2VrKzOzOdpJFPUZ8PYfXwrmmpW2dTNU9JFW4r1MXCQQwc0lyvLIeTfu2AGRnz2qwcMaJ9mjy55ppPilf9eUfWtjSNGhtVIhXBOOZ23Ygev8ASpAb9N683JlTXCfB7OLA+X1L8/4FQPE2psvLbQHNxN8P/LQ9WPrjNfOvcTLD/CtwJrhtlVdwp82x4+lenDmh9zmac89zJuzdeQHqopEqFzr+ETeR5H9OP5ZJadYLBEkSdFHX8zeLH1JraFYpVLpt7ZckktI++IEe9jUqeW+tv4lrMBhn5NzE3mSBt6iui8B8SDULOOcbP9yVfyyr94Y8PP2IrnMchUhgcFSCD5YrHAmpPYTXqCJ2jklSWPCvyAMGJ5cDHkPlW/pcvJar2PL6zBxaqfc7VWMVmlazCR2o2CsCRswz8/eoGrHqjERNjyx+u9VyvK6tSrWkbMDbTFZXrj5etYqG4w1xbKzlmYjm5SkQ8WkYEADzGMn0rNMuqUotp6TZq9mDGfU9UulOY+dIB7x9cemxrqOKpPZHw8bPT4xIMSzHvpM9csNgfMgYq717qWlo85nhHZRqeZY0VvzBVB+oFe2KzSpBjFZpSgFKUoBSlKAVSNH4ckh1q7uimYp4Uw+Rs64Urjr0UVd6UBz3QtElXX724ljYxvCncyEfCNkVlU+HRvrVq4qu5IrO4ktxmVInZPH4lUkbePtUvivmTofHagOJ8NcDW11At1eySXc0685k7wgJ5qMeI/TwqaTQ7+LEVvqci2wPR1V51XJJVZGBBG+2a0uymI9xdOByRvdv3cX+y5c5XHzH0q7KPD5fv/ntWS8lTXk1RE1O9HMOMlzqsEkyhwQ0A5gNmUZRj64x9a3Lm6SP+1kRMbDLKPpUnodjDrzTma3KWsb92kneESvKuNwAMAYNStj2MaZGwZkkkwc4Zzyn3A60rp3aXJlk9UsbahFAuOK7cHliLzvsAsa5G/Tc7frULxFfXrGJXAtYpnCfCcuCTj4z4eeBXVe1Ph2OHSXFjEsLRMjjuxytyqcthhuetc31+YXmmiddmUCT1DqcOM/LrUfTnG1peTpZryzW3rXsiX0fQorUYiGX6NIw+NvM+lSOa8bKbvIo3/Mit+lb9hYyTtywqWPn+Ee7Vjp1VfLPQlREbXZGvQ/Kr3p/BEYX+MzO3iAcL8qlYeF7Vf8A2VPqck/vV09Lb8mauuxrwtnOtL057hwkQ/4m8FHv511PTbFYY1jXooxnxPn+ua9be1RBhFCj0AFe2K14cChGHqOpeV/CM0pSrzMeU0fMpB6EYqvXFg6eBI8x/hVlxTFUZcE5PJZGRwVNUJIAG/TG9QzcKPeal3l0hFpaALCjdJpyAzS+qjIHuDXROWhUVxg6dY3snJldmQKzSlaioUpSgFKUoBSlKAUpSgFKUoBWMVmlAc94j7LILiWSWGee1aQ87rGx5DJ+flzsar0/+nUH2NbdJJPurf5+Hk8yDsHx4/pXYiKVDlMlU0QPA/DosLOO35g7DLSOBjnkYksfbfA9AKnsV4Xl2kSF5XWNFGSzEBQPMk1VeEeMTqN1c/Zxm0hCIkhUgyyktzlT+UAL9c1JBaNRslmjeN91ZSp9jXL9O7LJYUngEsb28jEqDzBlRuqnb9q6wtZxXFwqO4yVHgo2jdn6RKiSyFkRQoQeQ6ZY7mrlZ2iRKFjUKo8BXtisiuYxzPgm8t35YFZpSrSsVjFZpQClKUApSlAKUpQClKUApSlAKUpQClKUApSlAKUpQClKUApSlAQXFPCttqAjW7Ussb8wAZlByMEHB3B2+lVHim7uomGl6PbRwBkULPzqoRDsxVRvzD8xyfQ0pQF+0W2aK3ijkkMrpGqtIesjAAFj7net2lKAxis0pQClKUApSlAf/9k=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8" descr="data:image/jpeg;base64,/9j/4AAQSkZJRgABAQAAAQABAAD/2wCEAAkGBxQSEhUUEBQVFBQXFRgVFRUYFxUYFhUUGBcXGBcXGBYZHSggGholHBQUJDEhJykrLi4uFx8zODMtNygtLiwBCgoKDg0OGxAQGzUkHyQsLDQsLCwtLCwsLCwsLCwsLywsLCwsLCwsLCwsLCwsLCwsLCwsLCwsLCwsLCwsLCwsLP/AABEIAMcA/QMBIgACEQEDEQH/xAAcAAEAAgMBAQEAAAAAAAAAAAAABQYBBAcDAgj/xABDEAACAQMCAwYDBgMECAcAAAABAgMABBEFIQYSMQcTQVFhcSKBkRQyQlKhsSNiwTOC0eEVJFNjcnPw8Qg0NUOSsuL/xAAaAQEAAwEBAQAAAAAAAAAAAAAAAQMEAgUG/8QAKxEAAwACAQMDBAEEAwAAAAAAAAECAxESBCExIkFREzJhcYEFQrHRFCOR/9oADAMBAAIRAxEAPwDuFKVp6nfrBE0smeRAWbAJOB12FAk29I3KVF6DrcV5Estu3Mh+RB8Qw8DUpQmpcvTM0pShBBcbTMlhdMhKsIHII6ghTg1p9mzltNtiSSTH1JyTuasrLnII/wADWI4wowBgDwFRrvst+ovp8Ne+z0FZrArNSVGKVBaxxRBbzw27ZeaVgqooyVB/G3koqcBons6ctab9z6pSlDkUpSgFKUoBSlYzQGaUpQClKUB8McViGUMoZSCD0I3Bqu9omomDT7h0+9yFVIHTm2rY4I0829hbxEYKxLzf8RGSajffRZ9PWPn+SdrNKVJWKUpQClKUAr4ZQQQRkHbFfdKAq/D/AAhHZ3M00LsElx/Bz/DVvFgKs4pXLe0HtKeKY2WmqJLk7PIfuQ7b+hYfQe9R2R3d1b2+7LlxNxpZWA/1qZVbGRGPikPso/rVCvO2GaX/ANPsXcZ2kmPKrDzGMfvVMsNBRWMs5NxOx5mkf4hk+QNTBP0rzMv9SlPULf5LZwP+4+m4w1t2z31tEM7Ly5wPLoc/Wtu07QNWgOZkt7tMjIT4HC+JAAGT9aj6+gOlZl/Ucqe3o7+hJ07hjj2zvV+CTupR9+GX4ZEPz2I9as5ORsfpv7H1r85XFuLgs8X8OeFyiv8Amx4N/KauvZjxoS/2efKnm5ShO8UnQcufwH9K9HH1XJ91+/wUvHotfCfCLW881zdSCe4kYgSYxyx+AA8PlVwFBWa1pJeDm8lW90ZpSlScClKUApSlAYIrnHFMj6fqcV2Cxt7nEM4ySFk6I2PDoOn5fWuj18SRg9QD71DWyzFk4PbW0fa1mq3xdxfBpwQ3AlIfOO7jLgcuPvN0Xrt571ocP9punXbckc4RycBZRyEnrtnY1JWXI0Fcwi7Xoku5YbqFo4FmMSXK5ZNjgc/+VSHG/aPHZrB9lQXTSjvPgJIEA+8+R4+X61AL8yg9d6ziq/pXF9rPZ/bVkCwhSzkneMj7ysPP9639A1mG8gSe2bmjfPKcYOxwQR4EEVIJGlYqp8ccRTW5SCzhaW4myIzynu0x1Z29M9Kh9jqIdvii2is1E8MWs8Vuq3cvezbl22Ayd+Ueg6VLVJFLT0KUpQg53qfE+p2s0ne2XfW4YlWiOW5M7bdSflV00e/7+GOXkaPnQPyN95cjOD61vYqN4h1D7PbySgbqvwjzY7D9TXFPgnTLqubSSnT/AAVHtW48FhAY4DzXUo5UA35M7Fz6+QrmXD+ldwmXOZpPilfqSSc8ufn1rReQ3epM7nmWAZJO/NIT+2cn+7Viryet6inKj57v/RZihd2KxSleYaRR5AoLMcBQWJ8gKjNb1U25iJUGJm5XbxX2+X7Vra4z3MsVjbbvMVLsDsI+vXw2GT7etacPTXVT8MqrIkn8meESWjklO3ezM4B8Bv8A9q8uIx3EsN0mx5hFJj8Snp+xq78WaEbWzR7D7tqp7yIj4Z4tudmJ3DgjNUnia4E1lzx7h2Qr6HPT61reOpzq/auxW+0te6P0fpMhaCJmOS0aEnzJUEmtk7VpaEjC2gDfeEMYb3CDNQnFnCP26RGNzNCqAhkjbAcE+Net4WkZ4UuvU9Fgt76ORiqOrFcZAIJXOcZx7VtA1AcNcKW1jzfZ0wz/AH3JLM2PMn3NT4qULU79PgzSlKk5PNq1rbUopGKxyI7KcMAwJHyFbTCqTrfZzDJIZ7N3tLjOe8j6FvNk6HfrUMsxzD2qei8Cs142cbKih25mCgM3TmIG5+de1SVlU7QdMeaDnjP9kGcofxgKdh67VzLTOEbfVbRbgNGjNlSpUh0dT05xsfmK7q4rkHZjGYkvLf8A2N449sj/APNZcuGVvIvP7LsbbfEibHgya2RoCnfqWLZ+FlIO2Dnx2r30Xs+mid3iVRzLhY2cfAMksFGPHyq08R613HdRRcrXNw4SFG3ABPxSuPyKMn1xU0dj7Hr61l+k9tun3NGp8L2OM3GgEy/AxSB25riDJ5XdDtt479a2NO4gvNNeS2sEDR3HxRc2cQPjDEeGKt3FttGsismA7Al1HgfBvnUEWxknZQCc+Q8TWX/l5cdcX37aOaxLWyxcE8WtZQuNUuO8UBnEp6hupjA6sT4V1G0lWREcdGUMMjBwRkbHpXFOzXh//Sdyb24H+qQNy28ZGzyD8ZHiB+/tXcVr2MKtQufkzW1vsZFZrArNXHApSlAYqpdp8/d2Lv4KwP0BI/XFTWp67b24zPNHGP5mA38qqfaTqEVzolzLCwdCgKMPEhwD/Wq8kq05O1NT6tdjkfBEGIHlP3pXY/IHH781WGtDh9OW1gH+7VvmRn+tb9fO9RfLLX7NkLUoxX1ilVjivWO7aPuHJmjJZlGSgTG/OB8qYcNZK4omqUrbJTiC9gjiZblDLzqRHCpwzP8AhbI3Cg15cEltHl59St5EE8a8lxu3dA/hYDoT4+NW7gTgULGuo3hE1xJh4h1jiU7gjzb9qulxAsqtHKqujA8yuMqRjf8ATxr2McLBKx+fkzpO/UeHNHPCxjZZI3jYBlIYEMp2PyxXNuAOCjf6WjJJhlvNw33e7RlLY9d6tPBWjWik3OnvMsTmSMxFiYiwPKSAfDPT0r07BpeW2ubZxyyQ3LcynqOb08vhq7HMvt8EZG+zOpAVmsCs1oKDGKzSlAKUpQClKUApSlAQ3EHE1rZAG7mSLmDFQx3YLjm5R4n4h9a5Fb8UfFOmiQT3T3E7TNPKgSKMt4AYGcfzV227so5cd6iPg5HMoOD6ZqnTXcqahPbOAsDQJPbcqhVHL8EqkgYySc7+VcW9SdR9xAcKcKPDK13fS9/eupGfwQqR91fXr8jVqrJNKx1XI2zHEr2v6CZCZYjluX4kPiB5Gue8SOxiWKPZ7iRYU/vEA58utdfnTKsBsSrAe5FVK24PuUv9OlZOeFDJJO2V5IzykJnPuKzx0+86pL9nOWtSdN4c0hLS2it4xhY0C+58Sfc5qSr4icMMqQR5ggj6ivuvXMRXOJeK1spEWSGZ1dSe8jQuqkY2IXfJz+lfXDfF1vfM625bmjxzqyMhGemzCp8jzr4jt0UkqqgnqQACfeoLOUcda7notZrArNSVlPXs6sO8aWSHvXdizGRi2596ge2i1WDSDFAoSMOo5V2AGTtXTKq/aZp3f6ZdIBuIy491+L9ga4qe3YseW6+5nItGP+rwf8lP/qK3KjOGpee0hPknL/8AH4f6VJV83mWstL8s2R4R53UHOpUsy5A3U4PsDXpw5bw2cgdIwwOVl5sMzo2zAk+PjSs1EZahaTFSn5RZOza/5I72w5uZbeUNDnJK28uCq5PlnFWgr4HfIII8xjp771z3gCfk1adAM99acxHnyH/tXQq9qq5Ka+UVYlraNDQdHjs4Fgg5iilmHN97LHP0qA41tmtOfVLSbuLhFUSKd4rgAhQrL4tjG43q3VRu0e0E9zpcEpPcS3DCRc4BOUG/yOPma7xN8hlS4nUOFNXN3Zw3DIYzIgYofAnbb0PUelTFfEMYVQqgAAAADoABgAV91rMgpSlAKUpQGjq0kqxObdFeQA8iMeUM3gC3hVR05NbeQGdrWFOYEqFZiVzuAQ3XHjV7pUa7lsZOCa0n+zC0JrIrlnbRq88TW0XfSWtnIW7+4jDFwRjC/DuB4+tSVHS3u0GAXUE7AcwyT6VD6rch2HKcgZzt4+Vc84Z4T0sss9tKbmVCr9533MwYdCydRnfY1diazZb/ALTTix69QpSlUF5g1p8Qaab2JYJJpY4wcssRC94OnI568tbtRHEdtdSosNk8cTSMVeRj8apjfu18Sa6htPyc3prwR/ZW6R3t5b2DSGxiVRhyWUXGTz923lsMiuqCoPg7hqLT7ZYIQfzO5+87nqxNTgravBifkzSlKkgUpSgFampwd5DKg6vG6j+8pH9a26UB+auDhi3ZD1jleP6HP9amqheF+t0PAXUmP0qar5zrFrPX7N2L7EYpSvqsxae3BUZOsMw/DYMPqT/hXRaoPZwwa/v28I4I4lPhlm3H61f69xLUSvwU4/Lf5PuOFiMgE+uDXPu1i/iEduFlj7+O7jIVXHOq75PKNwM4rd4iup9Tvk0u0laKCFea9lQ4yW3CZHXY4x0JJz0q6aR2e6dbhe7tULDHxvl2YjxPNnetUYkmmUXlb2i1KdhWaClXFIpSlAKUpQClKUArXvLVJVKSorqeqsoYfQ1sVg0BxHgf7Kup6iLcR26giGK35t25Dh3UHzKnb+augmtPirswsbws/IYJ2PN30ZwebzZeh/T3qp8J63LDeSaZdzpcOikwTqeYsAOYo+PEDPXf4cVny49+o0YsmlxLxSlKzmgVAxMs2uW0WCfs9tJNnG3PIVC7+xap7NVvhiQniG5B8LVAPYVdh+4qzPU6Oois0pWoyClKUApSlAK8biYIrOxwqgsx8lAyf2r2rn3bLxL9ksWijP8AHuP4Uag/Fyn7zY8sbfOgOVcJgGOZx0kuJGU+a5xn9KmqhP8ASENjCkUjZdVGUXc8x3bPlvUvZ3CyIsi/dYBhnYivm+qm6t37N9jdja0kvJ618yzrGpdjgKCSfYf41mofW1a4lhsYj8c7jnx1SLOTn5An5VzgxfVyKf8A39HV1pF07JrMrYvO+z3U7SYI3CLsN/EE9KuLPyhmAyVBI9SBkYrEECRokUYwkaCNAPyr448Mmvteox1r2Ke2cwtSVzsGRWs5p2OZ5rh2m88jpkeHU108VyrifRLROa478WFwAWE0cgjLNg/fjBw2fbNWDsn4ml1CxEtxvIrtGXAwHxjDY8OtbIrktmOp09F2pSldHIpSsUBmlfIrOaAzSsVmgFKUoDmvbzO6WCcsjxq1wiychIzGQ2c46jbp7V5cJ8MWNuomsgJSV2nLc7kHrjGyncg10PVNPjuI3inRZI3GGVuhH9D61zq77IViJfS7ye0ff4eYsnt4ED61xculrZ3FKXssdKpN1e6zp+ftdsl7EOssOecDHXAGceZK1M8LcV29+p7glZFGXifAkXzP8y1lrFUmqcs0TmKqdpILfiONnJC3VqUX1lXBOfofrVsqpdpdi7W8dzCCZrORZxjxQEc488eOKYXqiMq3J1sVmtDQdUS6t4p4zlZEDj5jcem9b9bTGKUpQClKUBiq/c8JW8ly11IC8xXkR2YnuRjGYlOytnJyKsFeF7NyIW+nv4VzTSW2Slt6ODdonZ29lC32GKW5EhzLKcPKu+SDygHB26CoHSdTmSSG3lhWNGTCAHLAKOrbny/Wu6vcuQQWJBGCM9QfCoJeG4ftT3DKrFoUiSMrhYwM8xHgS23tivMy5ouXLXz5+TSsVLRQdV1BLeMySeGyrndm8sfvU92acNvEHvbsf6xcL8CkfFHEf2LDHyFe/EOmwW80M6abJdsBsUclY2U7fwicE+OceFfKdp0SNyXtvdWnMesiZUn0GBgVHTxwj0rbfkmn6vV7FzNVHXJbq/vDp1i5gSNQby48VBAIjX1wR758MVa9BvoLrDwTLIv5kIOD6jqpHtit/hHhZLBZeV5JnmkMskkmOdm8OgArZglN7Zxmv2RFaN2XafBys8ZuZB+OdjJnP8h+H9KuVvbpGoSNVRR0VQAB7AV618ySBQSxAA6knAHufCtJnPqlVPWe0bTrbIkuULL1RMu3yxt+tVe67c7FSBHHO65ALYC4Hng9akHS9QvUhjeWVgqIpZmPgAK448d1rrNcy3ElpYqSLeOPm55AvWQ/47+QFWDiq5OsR2yWjA6e57y6mzgnkIxb8o+JXPj7+lTkMSoqpGoRFAVFAwFUbAAeAqnLk4+C3Fj5eTl3Dun6ldtIIb+6gsVYpE8pPeOBtgICM+O/SpW54JSLBm1a4jY7gtIq5x1IUnpmr+T7AAdfADqT6AVz/VJ9P1HVLCLmS6UrLHIo58KfvKSRj8p+tcTVW/wd1EwvkidWl+yxs0OvyNIq8yRDLc7DopION67PwRqkt1Y289wvLI8YLDGAT5geGa8bPgbTo8cllbgjcExqTt45IzViVQBgbVeuxQ2ZFKUrogVjFZpQGCK5p2hcDv3y6jpg5buLDPENluEG5GB+IjI9ffFdLqP1q6WOJy7lMqVDL94MQQCvm3+FQ9a7kzvfYq+jagt1AlxGrBXHQjdHBw6H1DAj5VthOuR8ODzE55QuNySdgMZqhScU6zGvdxtbyjPwysoV8ebp0DedQ+qJqd98N9eBYjjmihGA2PMYG+fesjWNd+RtlZX24k1ovGIjdrPSYwlpEXZ5t2HeM2SqZ2Ckk1622r38Ll4LsyBm5jFcjnQ+PKrrgxr4eNUy9Ul106w/hoozPJ4geILD8X71aLS3WJEjUkqi8oJ6kDxNcXlqdUn/AAXYsEVuWv5/PwXvhPjxbqT7Ncxm2uwObu2PwSr+aJ/xLsfpVyFcT4lszJprXEX/AJixlWaJh94RkjnXPXkxvj0rrfDepi6tYZ13EkasffHxfrmteO+c8jz8uPhbkk6VgVmrCsxUNrjtlR+Hrn1qZqM11hyDzJ2rP1K/62WYvvRCUrNK8c3AHyryuYllUpMqyI2xVgGBHsa9axUp68EFE1Ps97qQ3GkTNazDfuiSYn8eXP4c+RyPICpLT+1C6t/4eqafOHGxliXmQjz2yPoatNZ5j51px9XU/ctlVYU/BWpu0u7usppdhLzdO+n+CNR+YZxnHlUdNwZc3Z59Vv5Jf9zD8Ea56rk9V+QNXYsf8qxXV9Zdfb2E4JXnuQelcIWNtjubaPI352HePn0Z8kVMvCjKVZEZSMFCoKsD1BGK+6heI+J4bMAODLO/9lbx7yOT02HQetUTWS67M7fFLuQWh2o0jUTEAw0++IWM9RDc/hU/XAPj8PlVnm1+0SV4XuYVlRiroWIYEe4pwpot7Oxm1Xu1iZR3dkFDKhBDK8jH8Yx4VP6twbY3RZ57WF3bq5Uc5/vda9ScbpLn5MvPi/T4KVxvxBDHYz8kyNI8ZjjCMGYu+w2FXPgrhuGztYVjijV+7TncKoZ25RlmIG5PnUXp3ZXpkEqyx2/xoeZeZ5GUMDkHlY42NXUVZEKFo4u3TM0pSuzkUpSgFKUoD5Nca7bNYfleMEjDLGgBIOW3Y+/SuzVxT/xA2nIbebflaUZPkygf0FV3vt+y3FSW/wBGIYuVFXOSqgE9TnHU1r6tfCCCSY4+BSVz4udlH1qJvJzBqUZb+zuIhGPIOBsffw+da/EUn2m6hskOVVue4xuAF35D8tvcivPnF6k348nrVm9DS8+Eb/CGnmK3DvkyzHvJCeu/QVM4rJ9NvL28KAdB/wBf9qqunVbL4hRPE2LKYDnSQc0UsbRSrnGUYEH51J9j+uhIm024cCe3YiMNt3sJOVZB4jfPzqs2d+kryLHkiM8rP+EtndV9q230eO8AjZu5nU81rcj70cg/Ax8UOK1dPk4PhRi6vCrX1JO0rWaoXAvF8rytYakvdX0Q9OW4TwkQ+JI/62xV8BreeUKgNakzJjyH6mp+onVbIk867nxH9azdVLqNIsxNKu5EUrGKzXkG48bl2VWMaGRhuEBClvMAttmq1Y9oFo0hiuO8tJQTlJxyjy++NsfvVqrS1fSYLpeW5iSUY6sPiB81bqDVuNwu1I4pV7G7GQwBQqw81II+opXN7Xg50vZrfR7qa3liiWUq55oWDZHKPI5HVhW6/Eup2R5dSsGkXOBNbgnPyGQfHc4q6ukprlD2VrMk9MvdYYgAkkBQMljsFHqTVFHapbNlYba6kl3xFyLzA/zYJ29q3dP4SvtUIk1Vja2vVbOMkM4/3jD0/p0pHSXT79iazpeD6uOJpbuRrbR4+/k6PcttbwjxIP4m6Y9/erVwdwLFZEzSsbi7feS4cb5PUIPwL/lVj0nSobaNYreNY0UbKoA+Z8z61u16OPFONaRlq3T7jFMVmlWHIxSlKAUpVYueMYxqMenxo0krKXkYYCxIBnLZ6n0HnQFnpVV1vi7ub+1sYY+9lmPPLvgRQDOXPmcg7ehq0ZoD6pWrLfxqwR5EVjuFLAHHsa2AaAzVF7ZdFe70yRYl5njZZQMZJC/eA+R/SpXirjiz0/a5mAkxkRL8UhBzg8o6A46nauWa3xpf6seS2VrKzOzOdpJFPUZ8PYfXwrmmpW2dTNU9JFW4r1MXCQQwc0lyvLIeTfu2AGRnz2qwcMaJ9mjy55ppPilf9eUfWtjSNGhtVIhXBOOZ23Ygev8ASpAb9N683JlTXCfB7OLA+X1L8/4FQPE2psvLbQHNxN8P/LQ9WPrjNfOvcTLD/CtwJrhtlVdwp82x4+lenDmh9zmac89zJuzdeQHqopEqFzr+ETeR5H9OP5ZJadYLBEkSdFHX8zeLH1JraFYpVLpt7ZckktI++IEe9jUqeW+tv4lrMBhn5NzE3mSBt6iui8B8SDULOOcbP9yVfyyr94Y8PP2IrnMchUhgcFSCD5YrHAmpPYTXqCJ2jklSWPCvyAMGJ5cDHkPlW/pcvJar2PL6zBxaqfc7VWMVmlazCR2o2CsCRswz8/eoGrHqjERNjyx+u9VyvK6tSrWkbMDbTFZXrj5etYqG4w1xbKzlmYjm5SkQ8WkYEADzGMn0rNMuqUotp6TZq9mDGfU9UulOY+dIB7x9cemxrqOKpPZHw8bPT4xIMSzHvpM9csNgfMgYq717qWlo85nhHZRqeZY0VvzBVB+oFe2KzSpBjFZpSgFKUoBSlKAVSNH4ckh1q7uimYp4Uw+Rs64Urjr0UVd6UBz3QtElXX724ljYxvCncyEfCNkVlU+HRvrVq4qu5IrO4ktxmVInZPH4lUkbePtUvivmTofHagOJ8NcDW11At1eySXc0685k7wgJ5qMeI/TwqaTQ7+LEVvqci2wPR1V51XJJVZGBBG+2a0uymI9xdOByRvdv3cX+y5c5XHzH0q7KPD5fv/ntWS8lTXk1RE1O9HMOMlzqsEkyhwQ0A5gNmUZRj64x9a3Lm6SP+1kRMbDLKPpUnodjDrzTma3KWsb92kneESvKuNwAMAYNStj2MaZGwZkkkwc4Zzyn3A60rp3aXJlk9UsbahFAuOK7cHliLzvsAsa5G/Tc7frULxFfXrGJXAtYpnCfCcuCTj4z4eeBXVe1Ph2OHSXFjEsLRMjjuxytyqcthhuetc31+YXmmiddmUCT1DqcOM/LrUfTnG1peTpZryzW3rXsiX0fQorUYiGX6NIw+NvM+lSOa8bKbvIo3/Mit+lb9hYyTtywqWPn+Ee7Vjp1VfLPQlREbXZGvQ/Kr3p/BEYX+MzO3iAcL8qlYeF7Vf8A2VPqck/vV09Lb8mauuxrwtnOtL057hwkQ/4m8FHv511PTbFYY1jXooxnxPn+ua9be1RBhFCj0AFe2K14cChGHqOpeV/CM0pSrzMeU0fMpB6EYqvXFg6eBI8x/hVlxTFUZcE5PJZGRwVNUJIAG/TG9QzcKPeal3l0hFpaALCjdJpyAzS+qjIHuDXROWhUVxg6dY3snJldmQKzSlaioUpSgFKUoBSlKAUpSgFKUoBWMVmlAc94j7LILiWSWGee1aQ87rGx5DJ+flzsar0/+nUH2NbdJJPurf5+Hk8yDsHx4/pXYiKVDlMlU0QPA/DosLOO35g7DLSOBjnkYksfbfA9AKnsV4Xl2kSF5XWNFGSzEBQPMk1VeEeMTqN1c/Zxm0hCIkhUgyyktzlT+UAL9c1JBaNRslmjeN91ZSp9jXL9O7LJYUngEsb28jEqDzBlRuqnb9q6wtZxXFwqO4yVHgo2jdn6RKiSyFkRQoQeQ6ZY7mrlZ2iRKFjUKo8BXtisiuYxzPgm8t35YFZpSrSsVjFZpQClKUApSlAKUpQClKUApSlAKUpQClKUApSlAKUpQClKUApSlAQXFPCttqAjW7Ussb8wAZlByMEHB3B2+lVHim7uomGl6PbRwBkULPzqoRDsxVRvzD8xyfQ0pQF+0W2aK3ijkkMrpGqtIesjAAFj7net2lKAxis0pQClKUApSlAf/9k=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AutoShape 10" descr="data:image/jpeg;base64,/9j/4AAQSkZJRgABAQAAAQABAAD/2wCEAAkGBxQSEhUUEBQVFBQXFRgVFRUYFxUYFhUUGBcXGBcXGBYZHSggGholHBQUJDEhJykrLi4uFx8zODMtNygtLiwBCgoKDg0OGxAQGzUkHyQsLDQsLCwtLCwsLCwsLCwsLywsLCwsLCwsLCwsLCwsLCwsLCwsLCwsLCwsLCwsLCwsLP/AABEIAMcA/QMBIgACEQEDEQH/xAAcAAEAAgMBAQEAAAAAAAAAAAAABQYBBAcDAgj/xABDEAACAQMCAwYDBgMECAcAAAABAgMABBEFIQYSMQcTQVFhcSKBkRQyQlKhsSNiwTOC0eEVJFNjcnPw8Qg0NUOSsuL/xAAaAQEAAwEBAQAAAAAAAAAAAAAAAQMEAgUG/8QAKxEAAwACAQMDBAEEAwAAAAAAAAECAxESBCExIkFREzJhcYEFQrHRFCOR/9oADAMBAAIRAxEAPwDuFKVp6nfrBE0smeRAWbAJOB12FAk29I3KVF6DrcV5Estu3Mh+RB8Qw8DUpQmpcvTM0pShBBcbTMlhdMhKsIHII6ghTg1p9mzltNtiSSTH1JyTuasrLnII/wADWI4wowBgDwFRrvst+ovp8Ne+z0FZrArNSVGKVBaxxRBbzw27ZeaVgqooyVB/G3koqcBons6ctab9z6pSlDkUpSgFKUoBSlYzQGaUpQClKUB8McViGUMoZSCD0I3Bqu9omomDT7h0+9yFVIHTm2rY4I0829hbxEYKxLzf8RGSajffRZ9PWPn+SdrNKVJWKUpQClKUAr4ZQQQRkHbFfdKAq/D/AAhHZ3M00LsElx/Bz/DVvFgKs4pXLe0HtKeKY2WmqJLk7PIfuQ7b+hYfQe9R2R3d1b2+7LlxNxpZWA/1qZVbGRGPikPso/rVCvO2GaX/ANPsXcZ2kmPKrDzGMfvVMsNBRWMs5NxOx5mkf4hk+QNTBP0rzMv9SlPULf5LZwP+4+m4w1t2z31tEM7Ly5wPLoc/Wtu07QNWgOZkt7tMjIT4HC+JAAGT9aj6+gOlZl/Ucqe3o7+hJ07hjj2zvV+CTupR9+GX4ZEPz2I9as5ORsfpv7H1r85XFuLgs8X8OeFyiv8Amx4N/KauvZjxoS/2efKnm5ShO8UnQcufwH9K9HH1XJ91+/wUvHotfCfCLW881zdSCe4kYgSYxyx+AA8PlVwFBWa1pJeDm8lW90ZpSlScClKUApSlAYIrnHFMj6fqcV2Cxt7nEM4ySFk6I2PDoOn5fWuj18SRg9QD71DWyzFk4PbW0fa1mq3xdxfBpwQ3AlIfOO7jLgcuPvN0Xrt571ocP9punXbckc4RycBZRyEnrtnY1JWXI0Fcwi7Xoku5YbqFo4FmMSXK5ZNjgc/+VSHG/aPHZrB9lQXTSjvPgJIEA+8+R4+X61AL8yg9d6ziq/pXF9rPZ/bVkCwhSzkneMj7ysPP9639A1mG8gSe2bmjfPKcYOxwQR4EEVIJGlYqp8ccRTW5SCzhaW4myIzynu0x1Z29M9Kh9jqIdvii2is1E8MWs8Vuq3cvezbl22Ayd+Ueg6VLVJFLT0KUpQg53qfE+p2s0ne2XfW4YlWiOW5M7bdSflV00e/7+GOXkaPnQPyN95cjOD61vYqN4h1D7PbySgbqvwjzY7D9TXFPgnTLqubSSnT/AAVHtW48FhAY4DzXUo5UA35M7Fz6+QrmXD+ldwmXOZpPilfqSSc8ufn1rReQ3epM7nmWAZJO/NIT+2cn+7Viryet6inKj57v/RZihd2KxSleYaRR5AoLMcBQWJ8gKjNb1U25iJUGJm5XbxX2+X7Vra4z3MsVjbbvMVLsDsI+vXw2GT7etacPTXVT8MqrIkn8meESWjklO3ezM4B8Bv8A9q8uIx3EsN0mx5hFJj8Snp+xq78WaEbWzR7D7tqp7yIj4Z4tudmJ3DgjNUnia4E1lzx7h2Qr6HPT61reOpzq/auxW+0te6P0fpMhaCJmOS0aEnzJUEmtk7VpaEjC2gDfeEMYb3CDNQnFnCP26RGNzNCqAhkjbAcE+Net4WkZ4UuvU9Fgt76ORiqOrFcZAIJXOcZx7VtA1AcNcKW1jzfZ0wz/AH3JLM2PMn3NT4qULU79PgzSlKk5PNq1rbUopGKxyI7KcMAwJHyFbTCqTrfZzDJIZ7N3tLjOe8j6FvNk6HfrUMsxzD2qei8Cs142cbKih25mCgM3TmIG5+de1SVlU7QdMeaDnjP9kGcofxgKdh67VzLTOEbfVbRbgNGjNlSpUh0dT05xsfmK7q4rkHZjGYkvLf8A2N449sj/APNZcuGVvIvP7LsbbfEibHgya2RoCnfqWLZ+FlIO2Dnx2r30Xs+mid3iVRzLhY2cfAMksFGPHyq08R613HdRRcrXNw4SFG3ABPxSuPyKMn1xU0dj7Hr61l+k9tun3NGp8L2OM3GgEy/AxSB25riDJ5XdDtt479a2NO4gvNNeS2sEDR3HxRc2cQPjDEeGKt3FttGsismA7Al1HgfBvnUEWxknZQCc+Q8TWX/l5cdcX37aOaxLWyxcE8WtZQuNUuO8UBnEp6hupjA6sT4V1G0lWREcdGUMMjBwRkbHpXFOzXh//Sdyb24H+qQNy28ZGzyD8ZHiB+/tXcVr2MKtQufkzW1vsZFZrArNXHApSlAYqpdp8/d2Lv4KwP0BI/XFTWp67b24zPNHGP5mA38qqfaTqEVzolzLCwdCgKMPEhwD/Wq8kq05O1NT6tdjkfBEGIHlP3pXY/IHH781WGtDh9OW1gH+7VvmRn+tb9fO9RfLLX7NkLUoxX1ilVjivWO7aPuHJmjJZlGSgTG/OB8qYcNZK4omqUrbJTiC9gjiZblDLzqRHCpwzP8AhbI3Cg15cEltHl59St5EE8a8lxu3dA/hYDoT4+NW7gTgULGuo3hE1xJh4h1jiU7gjzb9qulxAsqtHKqujA8yuMqRjf8ATxr2McLBKx+fkzpO/UeHNHPCxjZZI3jYBlIYEMp2PyxXNuAOCjf6WjJJhlvNw33e7RlLY9d6tPBWjWik3OnvMsTmSMxFiYiwPKSAfDPT0r07BpeW2ubZxyyQ3LcynqOb08vhq7HMvt8EZG+zOpAVmsCs1oKDGKzSlAKUpQClKUApSlAQ3EHE1rZAG7mSLmDFQx3YLjm5R4n4h9a5Fb8UfFOmiQT3T3E7TNPKgSKMt4AYGcfzV227so5cd6iPg5HMoOD6ZqnTXcqahPbOAsDQJPbcqhVHL8EqkgYySc7+VcW9SdR9xAcKcKPDK13fS9/eupGfwQqR91fXr8jVqrJNKx1XI2zHEr2v6CZCZYjluX4kPiB5Gue8SOxiWKPZ7iRYU/vEA58utdfnTKsBsSrAe5FVK24PuUv9OlZOeFDJJO2V5IzykJnPuKzx0+86pL9nOWtSdN4c0hLS2it4xhY0C+58Sfc5qSr4icMMqQR5ggj6ivuvXMRXOJeK1spEWSGZ1dSe8jQuqkY2IXfJz+lfXDfF1vfM625bmjxzqyMhGemzCp8jzr4jt0UkqqgnqQACfeoLOUcda7notZrArNSVlPXs6sO8aWSHvXdizGRi2596ge2i1WDSDFAoSMOo5V2AGTtXTKq/aZp3f6ZdIBuIy491+L9ga4qe3YseW6+5nItGP+rwf8lP/qK3KjOGpee0hPknL/8AH4f6VJV83mWstL8s2R4R53UHOpUsy5A3U4PsDXpw5bw2cgdIwwOVl5sMzo2zAk+PjSs1EZahaTFSn5RZOza/5I72w5uZbeUNDnJK28uCq5PlnFWgr4HfIII8xjp771z3gCfk1adAM99acxHnyH/tXQq9qq5Ka+UVYlraNDQdHjs4Fgg5iilmHN97LHP0qA41tmtOfVLSbuLhFUSKd4rgAhQrL4tjG43q3VRu0e0E9zpcEpPcS3DCRc4BOUG/yOPma7xN8hlS4nUOFNXN3Zw3DIYzIgYofAnbb0PUelTFfEMYVQqgAAAADoABgAV91rMgpSlAKUpQGjq0kqxObdFeQA8iMeUM3gC3hVR05NbeQGdrWFOYEqFZiVzuAQ3XHjV7pUa7lsZOCa0n+zC0JrIrlnbRq88TW0XfSWtnIW7+4jDFwRjC/DuB4+tSVHS3u0GAXUE7AcwyT6VD6rch2HKcgZzt4+Vc84Z4T0sss9tKbmVCr9533MwYdCydRnfY1diazZb/ALTTix69QpSlUF5g1p8Qaab2JYJJpY4wcssRC94OnI568tbtRHEdtdSosNk8cTSMVeRj8apjfu18Sa6htPyc3prwR/ZW6R3t5b2DSGxiVRhyWUXGTz923lsMiuqCoPg7hqLT7ZYIQfzO5+87nqxNTgravBifkzSlKkgUpSgFampwd5DKg6vG6j+8pH9a26UB+auDhi3ZD1jleP6HP9amqheF+t0PAXUmP0qar5zrFrPX7N2L7EYpSvqsxae3BUZOsMw/DYMPqT/hXRaoPZwwa/v28I4I4lPhlm3H61f69xLUSvwU4/Lf5PuOFiMgE+uDXPu1i/iEduFlj7+O7jIVXHOq75PKNwM4rd4iup9Tvk0u0laKCFea9lQ4yW3CZHXY4x0JJz0q6aR2e6dbhe7tULDHxvl2YjxPNnetUYkmmUXlb2i1KdhWaClXFIpSlAKUpQClKUArXvLVJVKSorqeqsoYfQ1sVg0BxHgf7Kup6iLcR26giGK35t25Dh3UHzKnb+augmtPirswsbws/IYJ2PN30ZwebzZeh/T3qp8J63LDeSaZdzpcOikwTqeYsAOYo+PEDPXf4cVny49+o0YsmlxLxSlKzmgVAxMs2uW0WCfs9tJNnG3PIVC7+xap7NVvhiQniG5B8LVAPYVdh+4qzPU6Oois0pWoyClKUApSlAK8biYIrOxwqgsx8lAyf2r2rn3bLxL9ksWijP8AHuP4Uag/Fyn7zY8sbfOgOVcJgGOZx0kuJGU+a5xn9KmqhP8ASENjCkUjZdVGUXc8x3bPlvUvZ3CyIsi/dYBhnYivm+qm6t37N9jdja0kvJ618yzrGpdjgKCSfYf41mofW1a4lhsYj8c7jnx1SLOTn5An5VzgxfVyKf8A39HV1pF07JrMrYvO+z3U7SYI3CLsN/EE9KuLPyhmAyVBI9SBkYrEECRokUYwkaCNAPyr448Mmvteox1r2Ke2cwtSVzsGRWs5p2OZ5rh2m88jpkeHU108VyrifRLROa478WFwAWE0cgjLNg/fjBw2fbNWDsn4ml1CxEtxvIrtGXAwHxjDY8OtbIrktmOp09F2pSldHIpSsUBmlfIrOaAzSsVmgFKUoDmvbzO6WCcsjxq1wiychIzGQ2c46jbp7V5cJ8MWNuomsgJSV2nLc7kHrjGyncg10PVNPjuI3inRZI3GGVuhH9D61zq77IViJfS7ye0ff4eYsnt4ED61xculrZ3FKXssdKpN1e6zp+ftdsl7EOssOecDHXAGceZK1M8LcV29+p7glZFGXifAkXzP8y1lrFUmqcs0TmKqdpILfiONnJC3VqUX1lXBOfofrVsqpdpdi7W8dzCCZrORZxjxQEc488eOKYXqiMq3J1sVmtDQdUS6t4p4zlZEDj5jcem9b9bTGKUpQClKUBiq/c8JW8ly11IC8xXkR2YnuRjGYlOytnJyKsFeF7NyIW+nv4VzTSW2Slt6ODdonZ29lC32GKW5EhzLKcPKu+SDygHB26CoHSdTmSSG3lhWNGTCAHLAKOrbny/Wu6vcuQQWJBGCM9QfCoJeG4ftT3DKrFoUiSMrhYwM8xHgS23tivMy5ouXLXz5+TSsVLRQdV1BLeMySeGyrndm8sfvU92acNvEHvbsf6xcL8CkfFHEf2LDHyFe/EOmwW80M6abJdsBsUclY2U7fwicE+OceFfKdp0SNyXtvdWnMesiZUn0GBgVHTxwj0rbfkmn6vV7FzNVHXJbq/vDp1i5gSNQby48VBAIjX1wR758MVa9BvoLrDwTLIv5kIOD6jqpHtit/hHhZLBZeV5JnmkMskkmOdm8OgArZglN7Zxmv2RFaN2XafBys8ZuZB+OdjJnP8h+H9KuVvbpGoSNVRR0VQAB7AV618ySBQSxAA6knAHufCtJnPqlVPWe0bTrbIkuULL1RMu3yxt+tVe67c7FSBHHO65ALYC4Hng9akHS9QvUhjeWVgqIpZmPgAK448d1rrNcy3ElpYqSLeOPm55AvWQ/47+QFWDiq5OsR2yWjA6e57y6mzgnkIxb8o+JXPj7+lTkMSoqpGoRFAVFAwFUbAAeAqnLk4+C3Fj5eTl3Dun6ldtIIb+6gsVYpE8pPeOBtgICM+O/SpW54JSLBm1a4jY7gtIq5x1IUnpmr+T7AAdfADqT6AVz/VJ9P1HVLCLmS6UrLHIo58KfvKSRj8p+tcTVW/wd1EwvkidWl+yxs0OvyNIq8yRDLc7DopION67PwRqkt1Y289wvLI8YLDGAT5geGa8bPgbTo8cllbgjcExqTt45IzViVQBgbVeuxQ2ZFKUrogVjFZpQGCK5p2hcDv3y6jpg5buLDPENluEG5GB+IjI9ffFdLqP1q6WOJy7lMqVDL94MQQCvm3+FQ9a7kzvfYq+jagt1AlxGrBXHQjdHBw6H1DAj5VthOuR8ODzE55QuNySdgMZqhScU6zGvdxtbyjPwysoV8ebp0DedQ+qJqd98N9eBYjjmihGA2PMYG+fesjWNd+RtlZX24k1ovGIjdrPSYwlpEXZ5t2HeM2SqZ2Ckk1622r38Ll4LsyBm5jFcjnQ+PKrrgxr4eNUy9Ul106w/hoozPJ4geILD8X71aLS3WJEjUkqi8oJ6kDxNcXlqdUn/AAXYsEVuWv5/PwXvhPjxbqT7Ncxm2uwObu2PwSr+aJ/xLsfpVyFcT4lszJprXEX/AJixlWaJh94RkjnXPXkxvj0rrfDepi6tYZ13EkasffHxfrmteO+c8jz8uPhbkk6VgVmrCsxUNrjtlR+Hrn1qZqM11hyDzJ2rP1K/62WYvvRCUrNK8c3AHyryuYllUpMqyI2xVgGBHsa9axUp68EFE1Ps97qQ3GkTNazDfuiSYn8eXP4c+RyPICpLT+1C6t/4eqafOHGxliXmQjz2yPoatNZ5j51px9XU/ctlVYU/BWpu0u7usppdhLzdO+n+CNR+YZxnHlUdNwZc3Z59Vv5Jf9zD8Ea56rk9V+QNXYsf8qxXV9Zdfb2E4JXnuQelcIWNtjubaPI352HePn0Z8kVMvCjKVZEZSMFCoKsD1BGK+6heI+J4bMAODLO/9lbx7yOT02HQetUTWS67M7fFLuQWh2o0jUTEAw0++IWM9RDc/hU/XAPj8PlVnm1+0SV4XuYVlRiroWIYEe4pwpot7Oxm1Xu1iZR3dkFDKhBDK8jH8Yx4VP6twbY3RZ57WF3bq5Uc5/vda9ScbpLn5MvPi/T4KVxvxBDHYz8kyNI8ZjjCMGYu+w2FXPgrhuGztYVjijV+7TncKoZ25RlmIG5PnUXp3ZXpkEqyx2/xoeZeZ5GUMDkHlY42NXUVZEKFo4u3TM0pSuzkUpSgFKUoD5Nca7bNYfleMEjDLGgBIOW3Y+/SuzVxT/xA2nIbebflaUZPkygf0FV3vt+y3FSW/wBGIYuVFXOSqgE9TnHU1r6tfCCCSY4+BSVz4udlH1qJvJzBqUZb+zuIhGPIOBsffw+da/EUn2m6hskOVVue4xuAF35D8tvcivPnF6k348nrVm9DS8+Eb/CGnmK3DvkyzHvJCeu/QVM4rJ9NvL28KAdB/wBf9qqunVbL4hRPE2LKYDnSQc0UsbRSrnGUYEH51J9j+uhIm024cCe3YiMNt3sJOVZB4jfPzqs2d+kryLHkiM8rP+EtndV9q230eO8AjZu5nU81rcj70cg/Ax8UOK1dPk4PhRi6vCrX1JO0rWaoXAvF8rytYakvdX0Q9OW4TwkQ+JI/62xV8BreeUKgNakzJjyH6mp+onVbIk867nxH9azdVLqNIsxNKu5EUrGKzXkG48bl2VWMaGRhuEBClvMAttmq1Y9oFo0hiuO8tJQTlJxyjy++NsfvVqrS1fSYLpeW5iSUY6sPiB81bqDVuNwu1I4pV7G7GQwBQqw81II+opXN7Xg50vZrfR7qa3liiWUq55oWDZHKPI5HVhW6/Eup2R5dSsGkXOBNbgnPyGQfHc4q6ukprlD2VrMk9MvdYYgAkkBQMljsFHqTVFHapbNlYba6kl3xFyLzA/zYJ29q3dP4SvtUIk1Vja2vVbOMkM4/3jD0/p0pHSXT79iazpeD6uOJpbuRrbR4+/k6PcttbwjxIP4m6Y9/erVwdwLFZEzSsbi7feS4cb5PUIPwL/lVj0nSobaNYreNY0UbKoA+Z8z61u16OPFONaRlq3T7jFMVmlWHIxSlKAUpVYueMYxqMenxo0krKXkYYCxIBnLZ6n0HnQFnpVV1vi7ub+1sYY+9lmPPLvgRQDOXPmcg7ehq0ZoD6pWrLfxqwR5EVjuFLAHHsa2AaAzVF7ZdFe70yRYl5njZZQMZJC/eA+R/SpXirjiz0/a5mAkxkRL8UhBzg8o6A46nauWa3xpf6seS2VrKzOzOdpJFPUZ8PYfXwrmmpW2dTNU9JFW4r1MXCQQwc0lyvLIeTfu2AGRnz2qwcMaJ9mjy55ppPilf9eUfWtjSNGhtVIhXBOOZ23Ygev8ASpAb9N683JlTXCfB7OLA+X1L8/4FQPE2psvLbQHNxN8P/LQ9WPrjNfOvcTLD/CtwJrhtlVdwp82x4+lenDmh9zmac89zJuzdeQHqopEqFzr+ETeR5H9OP5ZJadYLBEkSdFHX8zeLH1JraFYpVLpt7ZckktI++IEe9jUqeW+tv4lrMBhn5NzE3mSBt6iui8B8SDULOOcbP9yVfyyr94Y8PP2IrnMchUhgcFSCD5YrHAmpPYTXqCJ2jklSWPCvyAMGJ5cDHkPlW/pcvJar2PL6zBxaqfc7VWMVmlazCR2o2CsCRswz8/eoGrHqjERNjyx+u9VyvK6tSrWkbMDbTFZXrj5etYqG4w1xbKzlmYjm5SkQ8WkYEADzGMn0rNMuqUotp6TZq9mDGfU9UulOY+dIB7x9cemxrqOKpPZHw8bPT4xIMSzHvpM9csNgfMgYq717qWlo85nhHZRqeZY0VvzBVB+oFe2KzSpBjFZpSgFKUoBSlKAVSNH4ckh1q7uimYp4Uw+Rs64Urjr0UVd6UBz3QtElXX724ljYxvCncyEfCNkVlU+HRvrVq4qu5IrO4ktxmVInZPH4lUkbePtUvivmTofHagOJ8NcDW11At1eySXc0685k7wgJ5qMeI/TwqaTQ7+LEVvqci2wPR1V51XJJVZGBBG+2a0uymI9xdOByRvdv3cX+y5c5XHzH0q7KPD5fv/ntWS8lTXk1RE1O9HMOMlzqsEkyhwQ0A5gNmUZRj64x9a3Lm6SP+1kRMbDLKPpUnodjDrzTma3KWsb92kneESvKuNwAMAYNStj2MaZGwZkkkwc4Zzyn3A60rp3aXJlk9UsbahFAuOK7cHliLzvsAsa5G/Tc7frULxFfXrGJXAtYpnCfCcuCTj4z4eeBXVe1Ph2OHSXFjEsLRMjjuxytyqcthhuetc31+YXmmiddmUCT1DqcOM/LrUfTnG1peTpZryzW3rXsiX0fQorUYiGX6NIw+NvM+lSOa8bKbvIo3/Mit+lb9hYyTtywqWPn+Ee7Vjp1VfLPQlREbXZGvQ/Kr3p/BEYX+MzO3iAcL8qlYeF7Vf8A2VPqck/vV09Lb8mauuxrwtnOtL057hwkQ/4m8FHv511PTbFYY1jXooxnxPn+ua9be1RBhFCj0AFe2K14cChGHqOpeV/CM0pSrzMeU0fMpB6EYqvXFg6eBI8x/hVlxTFUZcE5PJZGRwVNUJIAG/TG9QzcKPeal3l0hFpaALCjdJpyAzS+qjIHuDXROWhUVxg6dY3snJldmQKzSlaioUpSgFKUoBSlKAUpSgFKUoBWMVmlAc94j7LILiWSWGee1aQ87rGx5DJ+flzsar0/+nUH2NbdJJPurf5+Hk8yDsHx4/pXYiKVDlMlU0QPA/DosLOO35g7DLSOBjnkYksfbfA9AKnsV4Xl2kSF5XWNFGSzEBQPMk1VeEeMTqN1c/Zxm0hCIkhUgyyktzlT+UAL9c1JBaNRslmjeN91ZSp9jXL9O7LJYUngEsb28jEqDzBlRuqnb9q6wtZxXFwqO4yVHgo2jdn6RKiSyFkRQoQeQ6ZY7mrlZ2iRKFjUKo8BXtisiuYxzPgm8t35YFZpSrSsVjFZpQClKUApSlAKUpQClKUApSlAKUpQClKUApSlAKUpQClKUApSlAQXFPCttqAjW7Ussb8wAZlByMEHB3B2+lVHim7uomGl6PbRwBkULPzqoRDsxVRvzD8xyfQ0pQF+0W2aK3ijkkMrpGqtIesjAAFj7net2lKAxis0pQClKUApSlAf/9k=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AutoShape 12" descr="data:image/jpeg;base64,/9j/4AAQSkZJRgABAQAAAQABAAD/2wCEAAkGBxQSEhUUEBQVFBQXFRgVFRUYFxUYFhUUGBcXGBcXGBYZHSggGholHBQUJDEhJykrLi4uFx8zODMtNygtLiwBCgoKDg0OGxAQGzUkHyQsLDQsLCwtLCwsLCwsLCwsLywsLCwsLCwsLCwsLCwsLCwsLCwsLCwsLCwsLCwsLCwsLP/AABEIAMcA/QMBIgACEQEDEQH/xAAcAAEAAgMBAQEAAAAAAAAAAAAABQYBBAcDAgj/xABDEAACAQMCAwYDBgMECAcAAAABAgMABBEFIQYSMQcTQVFhcSKBkRQyQlKhsSNiwTOC0eEVJFNjcnPw8Qg0NUOSsuL/xAAaAQEAAwEBAQAAAAAAAAAAAAAAAQMEAgUG/8QAKxEAAwACAQMDBAEEAwAAAAAAAAECAxESBCExIkFREzJhcYEFQrHRFCOR/9oADAMBAAIRAxEAPwDuFKVp6nfrBE0smeRAWbAJOB12FAk29I3KVF6DrcV5Estu3Mh+RB8Qw8DUpQmpcvTM0pShBBcbTMlhdMhKsIHII6ghTg1p9mzltNtiSSTH1JyTuasrLnII/wADWI4wowBgDwFRrvst+ovp8Ne+z0FZrArNSVGKVBaxxRBbzw27ZeaVgqooyVB/G3koqcBons6ctab9z6pSlDkUpSgFKUoBSlYzQGaUpQClKUB8McViGUMoZSCD0I3Bqu9omomDT7h0+9yFVIHTm2rY4I0829hbxEYKxLzf8RGSajffRZ9PWPn+SdrNKVJWKUpQClKUAr4ZQQQRkHbFfdKAq/D/AAhHZ3M00LsElx/Bz/DVvFgKs4pXLe0HtKeKY2WmqJLk7PIfuQ7b+hYfQe9R2R3d1b2+7LlxNxpZWA/1qZVbGRGPikPso/rVCvO2GaX/ANPsXcZ2kmPKrDzGMfvVMsNBRWMs5NxOx5mkf4hk+QNTBP0rzMv9SlPULf5LZwP+4+m4w1t2z31tEM7Ly5wPLoc/Wtu07QNWgOZkt7tMjIT4HC+JAAGT9aj6+gOlZl/Ucqe3o7+hJ07hjj2zvV+CTupR9+GX4ZEPz2I9as5ORsfpv7H1r85XFuLgs8X8OeFyiv8Amx4N/KauvZjxoS/2efKnm5ShO8UnQcufwH9K9HH1XJ91+/wUvHotfCfCLW881zdSCe4kYgSYxyx+AA8PlVwFBWa1pJeDm8lW90ZpSlScClKUApSlAYIrnHFMj6fqcV2Cxt7nEM4ySFk6I2PDoOn5fWuj18SRg9QD71DWyzFk4PbW0fa1mq3xdxfBpwQ3AlIfOO7jLgcuPvN0Xrt571ocP9punXbckc4RycBZRyEnrtnY1JWXI0Fcwi7Xoku5YbqFo4FmMSXK5ZNjgc/+VSHG/aPHZrB9lQXTSjvPgJIEA+8+R4+X61AL8yg9d6ziq/pXF9rPZ/bVkCwhSzkneMj7ysPP9639A1mG8gSe2bmjfPKcYOxwQR4EEVIJGlYqp8ccRTW5SCzhaW4myIzynu0x1Z29M9Kh9jqIdvii2is1E8MWs8Vuq3cvezbl22Ayd+Ueg6VLVJFLT0KUpQg53qfE+p2s0ne2XfW4YlWiOW5M7bdSflV00e/7+GOXkaPnQPyN95cjOD61vYqN4h1D7PbySgbqvwjzY7D9TXFPgnTLqubSSnT/AAVHtW48FhAY4DzXUo5UA35M7Fz6+QrmXD+ldwmXOZpPilfqSSc8ufn1rReQ3epM7nmWAZJO/NIT+2cn+7Viryet6inKj57v/RZihd2KxSleYaRR5AoLMcBQWJ8gKjNb1U25iJUGJm5XbxX2+X7Vra4z3MsVjbbvMVLsDsI+vXw2GT7etacPTXVT8MqrIkn8meESWjklO3ezM4B8Bv8A9q8uIx3EsN0mx5hFJj8Snp+xq78WaEbWzR7D7tqp7yIj4Z4tudmJ3DgjNUnia4E1lzx7h2Qr6HPT61reOpzq/auxW+0te6P0fpMhaCJmOS0aEnzJUEmtk7VpaEjC2gDfeEMYb3CDNQnFnCP26RGNzNCqAhkjbAcE+Net4WkZ4UuvU9Fgt76ORiqOrFcZAIJXOcZx7VtA1AcNcKW1jzfZ0wz/AH3JLM2PMn3NT4qULU79PgzSlKk5PNq1rbUopGKxyI7KcMAwJHyFbTCqTrfZzDJIZ7N3tLjOe8j6FvNk6HfrUMsxzD2qei8Cs142cbKih25mCgM3TmIG5+de1SVlU7QdMeaDnjP9kGcofxgKdh67VzLTOEbfVbRbgNGjNlSpUh0dT05xsfmK7q4rkHZjGYkvLf8A2N449sj/APNZcuGVvIvP7LsbbfEibHgya2RoCnfqWLZ+FlIO2Dnx2r30Xs+mid3iVRzLhY2cfAMksFGPHyq08R613HdRRcrXNw4SFG3ABPxSuPyKMn1xU0dj7Hr61l+k9tun3NGp8L2OM3GgEy/AxSB25riDJ5XdDtt479a2NO4gvNNeS2sEDR3HxRc2cQPjDEeGKt3FttGsismA7Al1HgfBvnUEWxknZQCc+Q8TWX/l5cdcX37aOaxLWyxcE8WtZQuNUuO8UBnEp6hupjA6sT4V1G0lWREcdGUMMjBwRkbHpXFOzXh//Sdyb24H+qQNy28ZGzyD8ZHiB+/tXcVr2MKtQufkzW1vsZFZrArNXHApSlAYqpdp8/d2Lv4KwP0BI/XFTWp67b24zPNHGP5mA38qqfaTqEVzolzLCwdCgKMPEhwD/Wq8kq05O1NT6tdjkfBEGIHlP3pXY/IHH781WGtDh9OW1gH+7VvmRn+tb9fO9RfLLX7NkLUoxX1ilVjivWO7aPuHJmjJZlGSgTG/OB8qYcNZK4omqUrbJTiC9gjiZblDLzqRHCpwzP8AhbI3Cg15cEltHl59St5EE8a8lxu3dA/hYDoT4+NW7gTgULGuo3hE1xJh4h1jiU7gjzb9qulxAsqtHKqujA8yuMqRjf8ATxr2McLBKx+fkzpO/UeHNHPCxjZZI3jYBlIYEMp2PyxXNuAOCjf6WjJJhlvNw33e7RlLY9d6tPBWjWik3OnvMsTmSMxFiYiwPKSAfDPT0r07BpeW2ubZxyyQ3LcynqOb08vhq7HMvt8EZG+zOpAVmsCs1oKDGKzSlAKUpQClKUApSlAQ3EHE1rZAG7mSLmDFQx3YLjm5R4n4h9a5Fb8UfFOmiQT3T3E7TNPKgSKMt4AYGcfzV227so5cd6iPg5HMoOD6ZqnTXcqahPbOAsDQJPbcqhVHL8EqkgYySc7+VcW9SdR9xAcKcKPDK13fS9/eupGfwQqR91fXr8jVqrJNKx1XI2zHEr2v6CZCZYjluX4kPiB5Gue8SOxiWKPZ7iRYU/vEA58utdfnTKsBsSrAe5FVK24PuUv9OlZOeFDJJO2V5IzykJnPuKzx0+86pL9nOWtSdN4c0hLS2it4xhY0C+58Sfc5qSr4icMMqQR5ggj6ivuvXMRXOJeK1spEWSGZ1dSe8jQuqkY2IXfJz+lfXDfF1vfM625bmjxzqyMhGemzCp8jzr4jt0UkqqgnqQACfeoLOUcda7notZrArNSVlPXs6sO8aWSHvXdizGRi2596ge2i1WDSDFAoSMOo5V2AGTtXTKq/aZp3f6ZdIBuIy491+L9ga4qe3YseW6+5nItGP+rwf8lP/qK3KjOGpee0hPknL/8AH4f6VJV83mWstL8s2R4R53UHOpUsy5A3U4PsDXpw5bw2cgdIwwOVl5sMzo2zAk+PjSs1EZahaTFSn5RZOza/5I72w5uZbeUNDnJK28uCq5PlnFWgr4HfIII8xjp771z3gCfk1adAM99acxHnyH/tXQq9qq5Ka+UVYlraNDQdHjs4Fgg5iilmHN97LHP0qA41tmtOfVLSbuLhFUSKd4rgAhQrL4tjG43q3VRu0e0E9zpcEpPcS3DCRc4BOUG/yOPma7xN8hlS4nUOFNXN3Zw3DIYzIgYofAnbb0PUelTFfEMYVQqgAAAADoABgAV91rMgpSlAKUpQGjq0kqxObdFeQA8iMeUM3gC3hVR05NbeQGdrWFOYEqFZiVzuAQ3XHjV7pUa7lsZOCa0n+zC0JrIrlnbRq88TW0XfSWtnIW7+4jDFwRjC/DuB4+tSVHS3u0GAXUE7AcwyT6VD6rch2HKcgZzt4+Vc84Z4T0sss9tKbmVCr9533MwYdCydRnfY1diazZb/ALTTix69QpSlUF5g1p8Qaab2JYJJpY4wcssRC94OnI568tbtRHEdtdSosNk8cTSMVeRj8apjfu18Sa6htPyc3prwR/ZW6R3t5b2DSGxiVRhyWUXGTz923lsMiuqCoPg7hqLT7ZYIQfzO5+87nqxNTgravBifkzSlKkgUpSgFampwd5DKg6vG6j+8pH9a26UB+auDhi3ZD1jleP6HP9amqheF+t0PAXUmP0qar5zrFrPX7N2L7EYpSvqsxae3BUZOsMw/DYMPqT/hXRaoPZwwa/v28I4I4lPhlm3H61f69xLUSvwU4/Lf5PuOFiMgE+uDXPu1i/iEduFlj7+O7jIVXHOq75PKNwM4rd4iup9Tvk0u0laKCFea9lQ4yW3CZHXY4x0JJz0q6aR2e6dbhe7tULDHxvl2YjxPNnetUYkmmUXlb2i1KdhWaClXFIpSlAKUpQClKUArXvLVJVKSorqeqsoYfQ1sVg0BxHgf7Kup6iLcR26giGK35t25Dh3UHzKnb+augmtPirswsbws/IYJ2PN30ZwebzZeh/T3qp8J63LDeSaZdzpcOikwTqeYsAOYo+PEDPXf4cVny49+o0YsmlxLxSlKzmgVAxMs2uW0WCfs9tJNnG3PIVC7+xap7NVvhiQniG5B8LVAPYVdh+4qzPU6Oois0pWoyClKUApSlAK8biYIrOxwqgsx8lAyf2r2rn3bLxL9ksWijP8AHuP4Uag/Fyn7zY8sbfOgOVcJgGOZx0kuJGU+a5xn9KmqhP8ASENjCkUjZdVGUXc8x3bPlvUvZ3CyIsi/dYBhnYivm+qm6t37N9jdja0kvJ618yzrGpdjgKCSfYf41mofW1a4lhsYj8c7jnx1SLOTn5An5VzgxfVyKf8A39HV1pF07JrMrYvO+z3U7SYI3CLsN/EE9KuLPyhmAyVBI9SBkYrEECRokUYwkaCNAPyr448Mmvteox1r2Ke2cwtSVzsGRWs5p2OZ5rh2m88jpkeHU108VyrifRLROa478WFwAWE0cgjLNg/fjBw2fbNWDsn4ml1CxEtxvIrtGXAwHxjDY8OtbIrktmOp09F2pSldHIpSsUBmlfIrOaAzSsVmgFKUoDmvbzO6WCcsjxq1wiychIzGQ2c46jbp7V5cJ8MWNuomsgJSV2nLc7kHrjGyncg10PVNPjuI3inRZI3GGVuhH9D61zq77IViJfS7ye0ff4eYsnt4ED61xculrZ3FKXssdKpN1e6zp+ftdsl7EOssOecDHXAGceZK1M8LcV29+p7glZFGXifAkXzP8y1lrFUmqcs0TmKqdpILfiONnJC3VqUX1lXBOfofrVsqpdpdi7W8dzCCZrORZxjxQEc488eOKYXqiMq3J1sVmtDQdUS6t4p4zlZEDj5jcem9b9bTGKUpQClKUBiq/c8JW8ly11IC8xXkR2YnuRjGYlOytnJyKsFeF7NyIW+nv4VzTSW2Slt6ODdonZ29lC32GKW5EhzLKcPKu+SDygHB26CoHSdTmSSG3lhWNGTCAHLAKOrbny/Wu6vcuQQWJBGCM9QfCoJeG4ftT3DKrFoUiSMrhYwM8xHgS23tivMy5ouXLXz5+TSsVLRQdV1BLeMySeGyrndm8sfvU92acNvEHvbsf6xcL8CkfFHEf2LDHyFe/EOmwW80M6abJdsBsUclY2U7fwicE+OceFfKdp0SNyXtvdWnMesiZUn0GBgVHTxwj0rbfkmn6vV7FzNVHXJbq/vDp1i5gSNQby48VBAIjX1wR758MVa9BvoLrDwTLIv5kIOD6jqpHtit/hHhZLBZeV5JnmkMskkmOdm8OgArZglN7Zxmv2RFaN2XafBys8ZuZB+OdjJnP8h+H9KuVvbpGoSNVRR0VQAB7AV618ySBQSxAA6knAHufCtJnPqlVPWe0bTrbIkuULL1RMu3yxt+tVe67c7FSBHHO65ALYC4Hng9akHS9QvUhjeWVgqIpZmPgAK448d1rrNcy3ElpYqSLeOPm55AvWQ/47+QFWDiq5OsR2yWjA6e57y6mzgnkIxb8o+JXPj7+lTkMSoqpGoRFAVFAwFUbAAeAqnLk4+C3Fj5eTl3Dun6ldtIIb+6gsVYpE8pPeOBtgICM+O/SpW54JSLBm1a4jY7gtIq5x1IUnpmr+T7AAdfADqT6AVz/VJ9P1HVLCLmS6UrLHIo58KfvKSRj8p+tcTVW/wd1EwvkidWl+yxs0OvyNIq8yRDLc7DopION67PwRqkt1Y289wvLI8YLDGAT5geGa8bPgbTo8cllbgjcExqTt45IzViVQBgbVeuxQ2ZFKUrogVjFZpQGCK5p2hcDv3y6jpg5buLDPENluEG5GB+IjI9ffFdLqP1q6WOJy7lMqVDL94MQQCvm3+FQ9a7kzvfYq+jagt1AlxGrBXHQjdHBw6H1DAj5VthOuR8ODzE55QuNySdgMZqhScU6zGvdxtbyjPwysoV8ebp0DedQ+qJqd98N9eBYjjmihGA2PMYG+fesjWNd+RtlZX24k1ovGIjdrPSYwlpEXZ5t2HeM2SqZ2Ckk1622r38Ll4LsyBm5jFcjnQ+PKrrgxr4eNUy9Ul106w/hoozPJ4geILD8X71aLS3WJEjUkqi8oJ6kDxNcXlqdUn/AAXYsEVuWv5/PwXvhPjxbqT7Ncxm2uwObu2PwSr+aJ/xLsfpVyFcT4lszJprXEX/AJixlWaJh94RkjnXPXkxvj0rrfDepi6tYZ13EkasffHxfrmteO+c8jz8uPhbkk6VgVmrCsxUNrjtlR+Hrn1qZqM11hyDzJ2rP1K/62WYvvRCUrNK8c3AHyryuYllUpMqyI2xVgGBHsa9axUp68EFE1Ps97qQ3GkTNazDfuiSYn8eXP4c+RyPICpLT+1C6t/4eqafOHGxliXmQjz2yPoatNZ5j51px9XU/ctlVYU/BWpu0u7usppdhLzdO+n+CNR+YZxnHlUdNwZc3Z59Vv5Jf9zD8Ea56rk9V+QNXYsf8qxXV9Zdfb2E4JXnuQelcIWNtjubaPI352HePn0Z8kVMvCjKVZEZSMFCoKsD1BGK+6heI+J4bMAODLO/9lbx7yOT02HQetUTWS67M7fFLuQWh2o0jUTEAw0++IWM9RDc/hU/XAPj8PlVnm1+0SV4XuYVlRiroWIYEe4pwpot7Oxm1Xu1iZR3dkFDKhBDK8jH8Yx4VP6twbY3RZ57WF3bq5Uc5/vda9ScbpLn5MvPi/T4KVxvxBDHYz8kyNI8ZjjCMGYu+w2FXPgrhuGztYVjijV+7TncKoZ25RlmIG5PnUXp3ZXpkEqyx2/xoeZeZ5GUMDkHlY42NXUVZEKFo4u3TM0pSuzkUpSgFKUoD5Nca7bNYfleMEjDLGgBIOW3Y+/SuzVxT/xA2nIbebflaUZPkygf0FV3vt+y3FSW/wBGIYuVFXOSqgE9TnHU1r6tfCCCSY4+BSVz4udlH1qJvJzBqUZb+zuIhGPIOBsffw+da/EUn2m6hskOVVue4xuAF35D8tvcivPnF6k348nrVm9DS8+Eb/CGnmK3DvkyzHvJCeu/QVM4rJ9NvL28KAdB/wBf9qqunVbL4hRPE2LKYDnSQc0UsbRSrnGUYEH51J9j+uhIm024cCe3YiMNt3sJOVZB4jfPzqs2d+kryLHkiM8rP+EtndV9q230eO8AjZu5nU81rcj70cg/Ax8UOK1dPk4PhRi6vCrX1JO0rWaoXAvF8rytYakvdX0Q9OW4TwkQ+JI/62xV8BreeUKgNakzJjyH6mp+onVbIk867nxH9azdVLqNIsxNKu5EUrGKzXkG48bl2VWMaGRhuEBClvMAttmq1Y9oFo0hiuO8tJQTlJxyjy++NsfvVqrS1fSYLpeW5iSUY6sPiB81bqDVuNwu1I4pV7G7GQwBQqw81II+opXN7Xg50vZrfR7qa3liiWUq55oWDZHKPI5HVhW6/Eup2R5dSsGkXOBNbgnPyGQfHc4q6ukprlD2VrMk9MvdYYgAkkBQMljsFHqTVFHapbNlYba6kl3xFyLzA/zYJ29q3dP4SvtUIk1Vja2vVbOMkM4/3jD0/p0pHSXT79iazpeD6uOJpbuRrbR4+/k6PcttbwjxIP4m6Y9/erVwdwLFZEzSsbi7feS4cb5PUIPwL/lVj0nSobaNYreNY0UbKoA+Z8z61u16OPFONaRlq3T7jFMVmlWHIxSlKAUpVYueMYxqMenxo0krKXkYYCxIBnLZ6n0HnQFnpVV1vi7ub+1sYY+9lmPPLvgRQDOXPmcg7ehq0ZoD6pWrLfxqwR5EVjuFLAHHsa2AaAzVF7ZdFe70yRYl5njZZQMZJC/eA+R/SpXirjiz0/a5mAkxkRL8UhBzg8o6A46nauWa3xpf6seS2VrKzOzOdpJFPUZ8PYfXwrmmpW2dTNU9JFW4r1MXCQQwc0lyvLIeTfu2AGRnz2qwcMaJ9mjy55ppPilf9eUfWtjSNGhtVIhXBOOZ23Ygev8ASpAb9N683JlTXCfB7OLA+X1L8/4FQPE2psvLbQHNxN8P/LQ9WPrjNfOvcTLD/CtwJrhtlVdwp82x4+lenDmh9zmac89zJuzdeQHqopEqFzr+ETeR5H9OP5ZJadYLBEkSdFHX8zeLH1JraFYpVLpt7ZckktI++IEe9jUqeW+tv4lrMBhn5NzE3mSBt6iui8B8SDULOOcbP9yVfyyr94Y8PP2IrnMchUhgcFSCD5YrHAmpPYTXqCJ2jklSWPCvyAMGJ5cDHkPlW/pcvJar2PL6zBxaqfc7VWMVmlazCR2o2CsCRswz8/eoGrHqjERNjyx+u9VyvK6tSrWkbMDbTFZXrj5etYqG4w1xbKzlmYjm5SkQ8WkYEADzGMn0rNMuqUotp6TZq9mDGfU9UulOY+dIB7x9cemxrqOKpPZHw8bPT4xIMSzHvpM9csNgfMgYq717qWlo85nhHZRqeZY0VvzBVB+oFe2KzSpBjFZpSgFKUoBSlKAVSNH4ckh1q7uimYp4Uw+Rs64Urjr0UVd6UBz3QtElXX724ljYxvCncyEfCNkVlU+HRvrVq4qu5IrO4ktxmVInZPH4lUkbePtUvivmTofHagOJ8NcDW11At1eySXc0685k7wgJ5qMeI/TwqaTQ7+LEVvqci2wPR1V51XJJVZGBBG+2a0uymI9xdOByRvdv3cX+y5c5XHzH0q7KPD5fv/ntWS8lTXk1RE1O9HMOMlzqsEkyhwQ0A5gNmUZRj64x9a3Lm6SP+1kRMbDLKPpUnodjDrzTma3KWsb92kneESvKuNwAMAYNStj2MaZGwZkkkwc4Zzyn3A60rp3aXJlk9UsbahFAuOK7cHliLzvsAsa5G/Tc7frULxFfXrGJXAtYpnCfCcuCTj4z4eeBXVe1Ph2OHSXFjEsLRMjjuxytyqcthhuetc31+YXmmiddmUCT1DqcOM/LrUfTnG1peTpZryzW3rXsiX0fQorUYiGX6NIw+NvM+lSOa8bKbvIo3/Mit+lb9hYyTtywqWPn+Ee7Vjp1VfLPQlREbXZGvQ/Kr3p/BEYX+MzO3iAcL8qlYeF7Vf8A2VPqck/vV09Lb8mauuxrwtnOtL057hwkQ/4m8FHv511PTbFYY1jXooxnxPn+ua9be1RBhFCj0AFe2K14cChGHqOpeV/CM0pSrzMeU0fMpB6EYqvXFg6eBI8x/hVlxTFUZcE5PJZGRwVNUJIAG/TG9QzcKPeal3l0hFpaALCjdJpyAzS+qjIHuDXROWhUVxg6dY3snJldmQKzSlaioUpSgFKUoBSlKAUpSgFKUoBWMVmlAc94j7LILiWSWGee1aQ87rGx5DJ+flzsar0/+nUH2NbdJJPurf5+Hk8yDsHx4/pXYiKVDlMlU0QPA/DosLOO35g7DLSOBjnkYksfbfA9AKnsV4Xl2kSF5XWNFGSzEBQPMk1VeEeMTqN1c/Zxm0hCIkhUgyyktzlT+UAL9c1JBaNRslmjeN91ZSp9jXL9O7LJYUngEsb28jEqDzBlRuqnb9q6wtZxXFwqO4yVHgo2jdn6RKiSyFkRQoQeQ6ZY7mrlZ2iRKFjUKo8BXtisiuYxzPgm8t35YFZpSrSsVjFZpQClKUApSlAKUpQClKUApSlAKUpQClKUApSlAKUpQClKUApSlAQXFPCttqAjW7Ussb8wAZlByMEHB3B2+lVHim7uomGl6PbRwBkULPzqoRDsxVRvzD8xyfQ0pQF+0W2aK3ijkkMrpGqtIesjAAFj7net2lKAxis0pQClKUApSlAf/9k="/>
          <p:cNvSpPr>
            <a:spLocks noChangeAspect="1" noChangeArrowheads="1"/>
          </p:cNvSpPr>
          <p:nvPr/>
        </p:nvSpPr>
        <p:spPr bwMode="auto">
          <a:xfrm>
            <a:off x="1527175" y="1227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86" name="Picture 14" descr="http://www.shutupandlistentojon.com/wp-content/uploads/2011/05/arguing_cartoo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484818"/>
            <a:ext cx="2676525" cy="2111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2680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Person vs. Society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239" y="1295400"/>
            <a:ext cx="8229600" cy="4754563"/>
          </a:xfrm>
        </p:spPr>
        <p:txBody>
          <a:bodyPr/>
          <a:lstStyle/>
          <a:p>
            <a:r>
              <a:rPr lang="en-US" b="1" u="sng" dirty="0" smtClean="0"/>
              <a:t>External</a:t>
            </a:r>
            <a:r>
              <a:rPr lang="en-US" dirty="0" smtClean="0"/>
              <a:t> Conflict</a:t>
            </a:r>
          </a:p>
          <a:p>
            <a:r>
              <a:rPr lang="en-US" dirty="0"/>
              <a:t>A struggle between the character and the rules or laws of the society where he/she lives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Examples?</a:t>
            </a:r>
            <a:endParaRPr lang="en-US" dirty="0"/>
          </a:p>
        </p:txBody>
      </p:sp>
      <p:sp>
        <p:nvSpPr>
          <p:cNvPr id="5" name="AutoShape 2" descr="data:image/jpeg;base64,/9j/4AAQSkZJRgABAQAAAQABAAD/2wCEAAkGBxQTEhUUExQWFBUXFxoYGBYYFxseHRwaFR0dFxccHRgdHSggGB4lGx8YIjEhJSkrLi4uGiAzODMsNygtLiwBCgoKDg0OGxAQGywmICYvNCwvLCwsLywsLDQsNCwsLCwvMCw0LCwtLCwsLCwsLCwsLywsLCwsLCwsLDQsLSwsL//AABEIANwA5QMBIgACEQEDEQH/xAAcAAABBQEBAQAAAAAAAAAAAAAAAwQFBgcCAQj/xABDEAACAQMCAwYEAwUHAgUFAAABAhEAAyEEEgUxQQYTIlFhcTKBkaEHQlIUI4KSsTNicsHR4fAVFiRjc6LxFzRTstP/xAAaAQACAwEBAAAAAAAAAAAAAAAABAIDBQEG/8QAMhEAAgEDAwIEBQMDBQAAAAAAAAECAwQREiExQVEFEyLwMmGBkbEUcaEjQmIVwdHh8f/aAAwDAQACEQMRAD8A3GiiigAooooAKKKKACiiuXcASSAPWgDqiovUcctrylj6cvqaYXu0Dn4VUD1yavjb1JdBed1Sj1+xY6Kp9ziV1ubt8sf0pu90nmSfc1crKXVi78Qj0RKcf7Z2dM5t93evMolxZt7tgI3DcZAmMwJNTPDOJ2tRaW9ZuLctvO11ODBIP0II+VfP+qsar9pJs3gLVu5c33HYi0e8beOvjYTB29QeVT3DuEWSC11m1JuNuKQVs7vhxZnPIfFMnNY07tU5tT/jn6/k2qdq6kIyh178fQ1HXdrtHaYo2oQ3BztpLv7bEBM/Kqlxn8Srtm6dukc2CoKXLilIYETvEk7CJ8UAr1Bpnp7vdDYiJbUYCKu0D5Ckrzlviz70rLxGXRDUfD49WMuD9rte14zrQclkS5Yti2ynO0lFVwQCBIY5E5BrRuFdrrFwW1vOmnvtjuXcTuH6CY3qeYI5+hkVn6aVAAAogGYjr5+/Ok+I3vCFawNRbJypCmP4W9J+g865Tvp6t1lHZ2UdO2zNlBorEuz3HW0LldMHddUP3Vq4DtswNysvixbUM25OZgRHV1o+2F3Tl766u5q0tNGotuVICnL93tUbWXmASRAI9afVzB4+Yi7ae/yNjorm28gEciJ+tdUwUBRRRQAUUUUAFFFFABRRRQAUUUUAFFFFABSd++qCWIA/5y86YcR4sE8K+JvsP96r9+6zmWMmmaVs5bvZCla7jDaO7JTWcdJxbED9R/06VEXrrOZYlvc/8ivIoin4U4w4Rm1Ks6nxM4ivYruKIqzJVg4iovjZZ1Nq0Fe4YkN8IUnJeOhEwp+KD61LxTPiWuWyu4qzsxhUQS7mJgD26nAqurpcGpPC69C2jqU04rL6dTOb/AWu664t+4161Z2KFOEBKBiAgwAJAAqc4rqGUbV3S2AFJBPu4Eov+HJpVNX43Dd2L7kubC3VNyMBRGJbYBMSOcGvdRffeltEbe4J8SsNoGCTjHz6fIHxlxJSrPQvT07YPbW8XGitb9XXvk7t3WVUFw7nMDwr8uQ+FR9BS9eah0tqSziFy1wmB/oFFIaTX27v9mwceYmPk3I0rjqNZ6DiiiiuHRHWICjy2zwt4+qyCCwPSOdVHgOkslm0lu9buPqTN02z4VtqIYIfzOR09SelXQicVQOK8D/ZdSt+y4tHduQtyDwTn0OQR/rTdnOCnipwKXcJuGafP4Porh3E7bAL8BAiD6YwetSNZ5wXiK6iyl1cThlxKuuHUx1Bmp/QcUZMHxL9x7V6edsmtUDy9O7aemoWSik7F9XEqZFKUo1jkeTT3QUUUVw6FFFFABRRRQAUUUUAeE1B8T4pPhtnHU+ftXXF9fJKLy5E+fmPaorbTtCgvikZ9zcN+mJxFFdxRFOZEcHFFdxXu2jJ3AnFEV3Fe7aMhgTqnfiBZvKbOoskA2hcDbmAXa+3mWYCce5p1xLtE5dltG1ZtIxRtTdYEFlAJCW9w3CTG6easIxTJXthgdxugAE3NQt4ruMhmUle7SR5R9Kyry+paZU8OXfHH3NWysauqNTKj2zz9iC1mqJuXbOq06/ura3bjgoV2MAysGDGZBGBNNeGdrUF9kMi2VVEYhlkKSyjxDnBjMTtqc/6LbZlu29PpfNWW6PlE2SB8jXR0LXW2ai2gTBhlt3QT6MrKR77a8/J0uiwv3PQxVXq/wCCB432h0TMhuEMyZXJIBwZhQRPrzp3wztCrKWtW9yDmRC9J/MQeVSun4Fasut2wtlLqZVha8PsyE5HznyIpgeE6gW7llLlu3Zu3mvXLaqYdmIw0tOwARs5ec1KCt3H1N+/ocn+oUvSkO9Fx9LgU7XUNyJRojoeXKpYGaZ8O0j2x4rrPjrTylJYzsNxzjc5uIGBVhIIIIPUHBFNOJMgUI6naw2hgpYKcAAxJA9eWMmnpry24IBHIiR86EDEuy2sC3mTIF2JG2ALyL4jPkyBQP8A0z51cIqgay21pZt3G3gKbaFhLG0xdoJ5sySp9AKvuh1C3baXEMq6hgfRhNep8KuNdLQ+n4PK+LW+itrX935HGmvtbaVP+hqyaPVrcEjB6jyqs7aV09woQVwadrUlNfMRoVnTeOhaaKR0uoDrI+Y8jS1Z7TTwzUTTWUFFFFcOhRRRQAUx4pqtogfEfsKeOwAJPIVXb9wsxY9auoQ1PLF7ippjhcsb7a9213to20/kzsCe2vYqB7Rcda1dt6eyEN11ZyzyVRFxJUEFiWwAI5GSKaaXjerQk3bdrUL07iUufyXHKt/OPak6l/b06nlzlhjlPw+4qU/MhHKLTto21G2e0OmZthuC28fDcBQ/+4AH5E0y1na22jELZvXVDFDcTu9u5SoYDdcVmjcvIGZxMGGPOhjOVgX8mecYeSf20RSWg1iXV3ITzKkEEEMphgVPIg06ipqWeCDjjZmK8Z4baZjpNQ7Wr1m63dupwVuNvRs8wdwE+YOcVD6fS8SF17S691CmJOouwVPIgCcET9DV0/EG/b1N/uhtX9nIDXQs3NzDcURjgKFKyTOT6VUb3AbMyjXg/wCtrkn7AVmfoaqk3Tls+5sxuqcox8yO/wAi5cG0C6WyQ1wvku9xjzJ5nngf/Nct2j04+K4qAiRuMTkhhB5EEQR7VS3tXQHXvHuhl2ghwpQzzMLnE4xmKcaDSvYtXbdoqRqFW3dL5OwGTsJ5E5B9CesGlF4PVk25sbficIpKCLDd7XWdjuiu6Jg3Nrd2GPwg3ACqz6ml+BdpbWp+GVOcGD1gCQcGCDHrVbbSwpS34bbshup0cWySs+xM0x4lorqqrWXI7olkTkMnc4wMyfM1ZU8FxF6XuQh4o3L1LY0yimnCdYL1m3cBkMoP+v3p3Xn2sPDNpPKyji8+1SYJgEwOZjMD1rpWB5V7XFu2BMfmMn3gD5cqDo34rpi9s7TtdfEjASVYeQPmJHzpX8O9btL6YmZm6n+KdupQDptfa0f+ZHSlqgOKaPu232T3dwP3u4kxtkC+NoIJBXxFZzT1hc+TVWeBC/tvOpPualFEV1aSFAJ3YHi8/XHnXUV6vJ5PApotQbbT061YFaRI61W4qV4VfxtPTl7UvXhlakNW08PSyQooopQdCiiigBhxa7ChfP8AoKiop7r2lz6YHyyfvSEU7T9MUZ9X1TYlFVbtJxV7neabTyrARcv7tot7hICwJdo5gFY/UDVn1t/u7b3CCQiM0DmdomPt96omjKhYBkgktn87Es5PqWJNZni3iDtoJQ+J/wAGl4T4ermbc/hRWNRpH07i8ly7fYAKe+d2uFcgFFy0TJggD1q29m+FjWp3t9riWQxVbdslCxQwxd+e0nAURyMzMDghVBMAYyepjlJ5mp/sV/8AYaT/ANC3PvtG6fWZmsS0nG4m6k1lrG79/I3rmMqFNU4vZ546f+5HGt4ZpUtMV0dk7FLR3aszbQTEkGSaiuBagPfvW7mjtrZULcD7FCTtXwMIBLCSZ8varHeuhVZmMBQST5AZNQKudSLimXSYa2HCjowEhd5xEjdBBjka09Qho22FdTpNHet77ZtWgXAW9YKoQ5IAAdepMDaZBmCKQ1HaB9LbYatQ1wQLbJCrf3MFWAxi00lQQSRmRiYgdTqNzardhd+jHwgAXLN7e+IAnYbY3egHSve3XHbIt6a1fKlXug3N6ggqgJbpjmBI/VV1KvKD2KK1rGot+nUpGr019XddRb1KXHZ7ptW7TEgXGJBN0TvHSVjlXN8ygVdPqEIghxYuFpHKWYEkeYnNXG3qdemnVt11rtpC2jRNm5bedpv7hucFYBBJB2rjcJq4dhu113iVgXwllDbYpctG5GSAyk/umMQZEEdQeVOwupbrHHfr+wi6K7mOjhbi0rfs+qH/AJiWnViepIGTJnmDXqHUKCRY1FxQMTprin5sBB+grbeI9pVt3AWv6OzCsIOrkS0QzW+6BaCMDcOZqv3OM2XA7ztEhYMGhEsKnhO5QFgvGBMuZyDgxU/1EuhzykZvZ1TkZ0+pU+XcXD9wtdNqSOdq+MgZsXOZwB8PnWmN2ksmA3GNG6gq2NOwMoQw8Vu+siQJHIiQZBNerxXQXyw1PF0v+KUt2yLKW9plYCHexGMs5yMRU1dVOxHyolK7CiLDqCYW84CspBWTuiDnr1HnVjprpLdoXNQ1lzctPfYqxdnnaFQncxJPiDdaXvXQqsx5KCTHkBJrytzvWl+56S32pRz2O6K4sXQ6qymVYAg+YORXdUF5wyncCDAEysc5iM9Iz9aa37W66NyArtKq3Xxg94CPIgLFL39+5SsbfzA+pWCPYbqWrucEcZLL2V1gvaS0/Igd2wPR7RNtx6+JTn286lwlVHsWxTU6i2W8N0Jetp5FB3d6PQ/uj7k1c9v/AD/n/Odeut63mUoz7nkbij5dWUOwiVpSw21gfKugtAWrW8lSWHkm6KQ0bSg+lL0k1h4NBPKyFFFFcOkMwkmvNtKUU3kRwRvHtAb+mv2VIVrtp7YJyAXUqJjpWQaqwdLqb1i5cNxh3ZYhCFAZVjzCruMCTW5Uw4nwe1ft3rboIvJsuEABiIgeKOa9J5Urd2sbiOH9x6yvJ2ssx3XYym9xYu7gHw7QAsdebNPXJj5GnfZfiRW2dMTtAd3TPxByXYfwknHrT3jf4cixZOos3rr3rcu4c+G4oHiARYCkLy9R1rO+Ja1iD3exBmLpO0DIKsGkAmZMgH0zWGrSdrNLo1799T0SvKV1TbXMX799DTOIWTcs3bRYqLiMhPowikOE22s3r1xbrRcK+AsCkKqgNEYMgj2qG7Gfh7f1Kd7q719bTCF3GbjDoQtwEW191JOOVWHXfhRYa6DaKJahdyMrszFZ/MLigg4O0g5HyrSjbTayZc7ykpYxuNuJ660++3cIus4g2l8TNvwBtXIn5VIcP7Dm9auPqibd65s2Ku09wto7kXIIYlgGYZBIAyBVn7O9nLOjVhZWC5BZjEnbhQAAAqiTCgACT5mpaKao26hu+RG5u5VdlsjA+0d7V6O+9nUvdZrgFxntMdrrm2rQu0j4PhHL15mv6D9m2qzMpbvbqRcAwkLctnIwdzXBnnnyFa7+LWgItJq1Td3QK3Y5922QfUB/puPrWVcPs6c6C5fukFjriFViIKbV3FUPM+MEkfpXyq2tVjDQ/wDJLb59/l1+hVTi5J/sNtPxJldrkfuJ2gKvIDAYQMyZp1a4jevf2VsIv6rnP5AGlLPE9Mo2qyhfKMU6v6tLQXvNtsOodBIkq3IkflPoc8vOnlhbORT9BFeGE/2tx7npML/KIpy4FtPAonkqjqxwq+5MCuRqWIBS213cocG0C4hsgEqPC46qeRqa4Hwpi63Ls+EAqpQqN7AEyGkyhlQesE+VL3F7Rowck030LqFrUqzSxsTPC9GLNpUGYyT5sx3MfmSadRRXNy4FBY4ABJPoMmvHNuTy+T1CSisIZ8EtbLCJ0SVH+FWKr/7QKfU24YZtWzylQfrmnNEviZyPCCk9Vd2ozASVUmPOBMV7vO6IxtmfUGCP6femfENT3ascks9tVz1chcDoAM/WiKywbwiS4TqQup0zxl2NrPPbdXcfbKKflWh1mD39uq0Y2nb+0KS/QfkAPqS+PY1qW2t/wx/0fqYPiS/rfQ4iiK7C17trQyZ+BxoTg06ppoxk07pefIzT+EKKKKiTI3bXsVF8U7TaWw5S5dAIMPAJCYDTcYCEEEHPnVE7ScZ/a3Zbh/8ADbyLaD4bgXlcY82nMDlyPPNWSqqKFZNR5NP20RVC4L2suWLS2btk3ii7UuK4A2phRcLmd0RkBpyTmluF9t3N+2l/uFt3XKBgxGx9pKrLYeSI6GTQqsWCcXwXfbUYezek3b/2XT7wZDdzbmeczt5z1qYiiKnklgT215FKxRFGQwJ7aNtKUUZDA3v6ZbilHVXRhDKwBBHkQcGsS4v2W0+zU3bgW2h1zJatr4FCJeFoxESWVWgDHUZzW5X2hWI6An6CsZscJu6zT97dcoi2IWB8fgDEr5IWyW5t6ACUb+r5cYyc9MU9+7/xS+fXss5GLeGW0ll/x+/0HnaH8JtJdZ00DizftBS1tyzqRckqTuJK4ByMYrPF4VqtLqm072rTXLbKG2oCJYB/ijPhcGvovhXC1W9c1IJLX7dkEdB3YIBHXII+lZhpnTU6rUasEMLl5th5wLcWAR7qk+zUXslCnnBdZRc6mMi/C+8CxcjEQRGfoae0UVgM3UFMuKEsFsr8V5tv8A8V4yOX7sNB8yKe010NqXuXm5sO6tjyRDLN/E2PZRUo7bnJdh2Y6CB0HkOleUUVEkNdbrO7Kj9R+0hf6lahlul204IO65de4dwE7LMheWCBuSDziPKo3tRxBg6ofjNyAFJnaZQz6QJ9wKcdmLveXbt+DstILVuIztLF9v2HyFMKnphq9+/+Bdz1T0kxxEtbuI43Fe8s3GMyqdzdtzA6blLT/grWuKaxbFp7rztQTAGTkAADzJisc4hrt2ivsTLKpYwsYaLiD1IQqCR1Bqwcb7UXdVbXdbFi33guEbtzMgEojCPCweGMGMAZzWjY1NNNp9zK8ScVJS+RZ+zPakam41q7aNi6NzIs7le2Igh4ALCcr09jVljMdfL/AGrHdJrHN0PaZrToCFuDacPhgVYEZAHSRTI6RQCLcW74MpdYeLvBkXC3U7snz602q+25lqqsbm66Yc6cVQuG/iCqLcGqt7biwbXd5F6Y8KAmd4JyDgAbpiYW7J9rr17Umzqe6Tega0EDZcT3lsMT4oUAzAJk4xUnJNjMZR2WS70UUUFhg3FLzJeuqp2hbj4HqxJJ8yTJmozWcRCEM7ZJAGCc9MCpztpYCa7UKOW8N/Oqufuar37KszEn19Z/1pV8ma9pPI/sa83ANzEI+eWYOYjmPanQuqR3dsTI5x1GZIIzUbTe5eJAa34sxz9dpM+hrhFGgr2r1jW7a7rSsBD3Qu4uR1C4VATBjPl61aex/GW1Nphc/tbbFXhSAZkow5jKQYBMGayNNS+0ID9OeelWXsrxq9pO9lGuB13IsqALmFl2J3KNoHKeRxV0Krzuy+nUbl6jVdte7aq3Y/tDev3Ws3wpYJ3iuiMqwGClTJIBkgjOc4xU5xfjVjTAd9cCkglUEs7BYnbbUFmiRyFXqaayMLDWUPYoiqsPxB0hhlF42/zXe6IVY81aHgHmQpAjPWrSL6FtoZZIkCRMHrHOKFJM6sPg5u25UgdQR9axnjHGr93boij27wZbN4CVLMzd3uQ8+6OXB/MPYmts20yvcGsPfTUNZRr1sFUulRvUGcBufU+0nzNU1benVnGc0m48Z4+3vcshOUU0nyRnaLUHTaMrbP7zati0Tn94wCIT7fEfY1RbVhEG22NqgAAeiqFH2Aqf7Wa43NX3Y/s9Mm5p637o/dwf7tsk/wAYqDrM8Qq6pqK6GrYUtMNXcK4RW3MSQVMbRHKOcnrJ/pXdJ2XJmeYYj/T7R96QHhPiGsWzbe43JRP+QHzMCnJsi2BbX4UUKPZRUfxpAyIhyHvWVI9O8Vj9hUhqrwDwSAWYhR5kAtj5An5VLHp9++5zPqG+t0ouKFboyOI87bBx9xSfENb3Vo3CpxHh6ySBE8ueJp3UX2kvKLDhmVSVaA0ZhTHMiIYqZ9vOiO7SCWybM+4jxV7jAwVu3fCo6on539zkfwz1rQeCaVdPplERABbaOpgTA+VZ9oFU8SPeNAXbHXEKAAPc/c1pb6rwW3USrFZnEKwmf6fWmbjZRiuORahu5Sf7Eb2p082LzsYUWWUAeT7dxYem0R7mmFpwpmAfQ0vx9psazLE9xBBkAFC6kgdJ/oBUfqbm1CSCcRA55q+1+HBk+L7ziOruqzjwboEDlIzRdvM3xGYprelVkZ2gY9ufzia40mpV4YGN2Ap5ypIbHv1pnBkY2ySuj12wQcjp6VM9krjXtbZTAG/fkchb8f8AlFVDQXi4LHEx4f0+EEj1yZ+dWbsSrHXWNpg7pOegB3D5jFdXJKK9SRt1FFFNGkYf261AOtvucCUmekW0B+9QIu8pBEsV+k59sVbO1vZu9d1Ny4lrvFYCIZR+VVIhmHlVb1XYfiFwMQgX9Ie4ojxT+Un8sCkozi1lsz9OWQ2r1uWR/CF8ZIPxKD4VHqRHzpe0kBfyGX2rJjnKk/KMetca7sNxYXAVshxKsWW7b5jPJmHUnpXGk7AcVdyrW+6DsC1xrlshZMk+Bi08uXlU9UMfEvuWeVtyPU1OxjLZHinygCY8813e19wFgJIALElolhBUR65z6U/1f4WathB1dtvOQwORByJ+npXB/DXWxtD2J5m5uaS0HIG3AE8veo+ZT7kfLFeCcaZblvUBdty2xgMxUXFKspV9s4lpGDlRTjinaQ3tTvd+8faQEACrbQkEgGJYyF5/aofhfYniR8F2yojm7XUIbxD9LE8gDyHKpm1+H2s2kd5YVicsC8kYn8vMxXXViljJ1qWNOdiM4vxMMmZXbExH5yADnBE+eKOIaw3Ffb4rrCe/YjeXIwxZRjEchERFM+O9iOJuzAWUdVMKUuICwEHkzjB+R9KecH/DzXtam73VpiIhmO8gfqK7l6CPIYo1wSzqBU2lyXyx+JNwFUexaZmU7Cl4keCNxuEoNogj4Q2SMdagu0nbX9pe2XV9OLS42OZN2QHdSpgoPDtLQTLSoqEs9i+IcmQblG0OlxNrLiMHIPyrnj/YzWLYLXGsgQguMjGQCVBAkZ8RJ+lS85PbKJ5nL0k5p1Y6MC67s9+bj3CZc983gkjEhSoxgACIAp7SWpUB1QAbUIAg9ESF9v8Aavdzb42+HbO6fzTyj2zNYs5OTb+p6uEVFJdtjp0mOeDP2Iz9f6Um94xc2ruZOQ5SdoYCfmBSjNygTkfQ9aSvPuFxUaHAj2LCVNRRJnt+4qm27/CtxCf4jsH3YVzb1U3WtkeIeIY5qYEz57tw+VCWzctbbqgblh1nz5iaq17jF7RpsvqSygql3buFyOUEcjAkgx151OMNWy5K5S07vgtAC3DuDBkHQfqUzM9ap/bbX95eTTAtt2sbkQPy7gP5cTy8XmMRvB+0f/htjFY2sLuYIEHbtHXcMYqH13G1uBWG7elkrECAzeGZmTgnEdfemqVCSnuuPaFqteLhs+R32Vvd9qWuMhYm5bhVjAAbz5gAA/L5VpGrYW1uS4VSqqgydrQwGAOuI9qr3YDhhXSB1IDuymf7oIJE+on60txS4lp3RWcFilxiIOCbreHM85HpK1Gs1Oo0um32wSpJwppvr/uNuM8QFy1dtqzHc1u2pjDBpLNPMx4p/wANQ+s4+q7go8cwf0wCRMz5Qak9LwVuIXhpVvJae0veOCGMyYEBYyAQTJHxCn3FPwq1hKhNRZur13KU6QSQJn60zbuEI+p87mVfNTq4fQrY4qFK+LcQigxkvtZlYmfMZHL4s06GuUeJmVOoJ/SR4gP4hPrUla/CDVkZv2FP8Z5xJkLTvSfg3cO/vtUp8MJsUnPQtujHoPqKudWl3EnTj3Ifh2t7xE2kbvzE9QpCk8syP61N9mI/aNMoMhb9pZ9nUVIf/StrThtPqoEZW6hOTMxtYYzOfIVaeznYNLdy228nu2RwFUKBsIb1kYioqrBvCZW4b7GkUUUU6PEJxKyEYRyIppup/wAe/Iff/KojfWPcJRqNIWntIcbqN1N99G+qSA43Ubqb76830AOd1E1F6rh9q4SzgkkR8bjHoAwAPqM03/6HYkGLmMf297/+mfnXdjpNlq5e+o5sBPmQOX/BUMnA9OCTsLej3Ljj+V2K/alG4TYMzaUgiCDJWMjCkwuCeQo2AkrOrRp2sDBKkg4kRIn0mk+J6YXbNy2QCHRlg+ox94pta0VpSSEUSADjEDMAHAE5gdc0630Z7AY7c4+9sqXQG4AVLTADKNrKRGPEHE5q1DVkuVCgiQJmPDyY8uYPTqKhfxP4Qlt+/DIq3jBDc1uRkgR8JgEnoQD1NQel4uwthtRPg8DAYKggCQw5/CrAmckrUpUk0mjft7nXHPv5ly3siKiESjWkJYc1JUMcciVmPWmt/jG1ncqRbtkqxnmQW6RPTHOdwqC1fGwYubjuOFE+EnIQ49WQz5CnPANV+06wLuLJIvuYxtsmbXtJKT/hIzVapvGWhh1N8It76eArmQxWNs4AmZI/Vy9s1H8a4YmotNbcSDBHuMjPSpPUXdzE0lVKbTyi9pNYZlGt7DOrNtfAB+Icj0EjBBznFMeDdlbl5zbMqdpMkYDAgQfSJyPStlIppqbThWFkKpKmG/vSIERkROabje1cYz9RSVnTzkiQEW01om4P2ba7Mp27iBIGDJHKR1qo3uLlme/cgKjbbNvzYyTPsSsnpFTvaTXEtsS78bkHaBhFA3q0jlIYzz5DrTW12Sv3LVnU27e+0h8Fn87KSJu5IBLZO0nyPpUqSWMvr7/krr1VFrf3/wBDnsLZ/ZWs624SGvXWR8HCPvEx0AKq3oB6Vs+6qP2ZtO7rv072Us8hcjJZSojJ3QpJJ9R6xbXvgCSQB5kwPrVc5OT3Mq8cNfo32HfeUb6ZWNUriVYMJIkGRIwc+9Kb6iKDnfUtwa2YLHrgUx4Vou8O5vhH3/2qfAp60ovOtl1OPU9ooorQLiG7SGFT3P8ASoHvKt+u0guoVPyPkapeqtNbba4gj7+orLvINT1dGL1U85Fe8pHUX3HwKG92j/LrnPtSXeV73lJ5Kw0equMB3lsIfzQ8gYkxjPix05TTnvKa95R3ldbAdd5R3lNe8o7yuAOu8o7ymneV73lADkvTS1auBiTeLA9Cq4xGCB55z7V73lHeV3IEF2o4WNSbgYwRZFtTzjvW3OY6zsUfWsg1ug1WkJVkLW8qQcqVOSMcgeYjz85Fat2p4Zda4upsu5a0o/cAmLgDeL3O0tA84rhXtauySp3K0jIIIIwQQcgz0q2NV01nlfg2bSMKtJRTxJGP3LO8zacGci2zQ6nqM/Fy6c6vn4WOQuoLyHhEAPPbmarvGeyVy1B7slQOawRjnJ5x1Ex6kdIzg/ErukYglrYYjPMgjAkdRzBHp6U3UxVptRZ2H9KonJGwcQ1fdJu2s4Ezt5gAEz9o+dL22kTBHPn6GKpeg7U6nG5EcGTuHJh1hwYEHHLy9TV1RpAI5GsucHDZmlCalugLDl1P+XOo3ity5btHYfgtk7zGWWAoYeskyP00+1FgOADIgq2MHwkMPlIz6VH8fvkIYAKAHcBznmBHqJ+1cjySlwV/sv2dbU3BvnYoU3nMSxwRbHMZKhmxyIHWtVtwAABAHIDpVX7Da8XNIpAAZWZbgH65n5ypUg+UVP8AeUxUk84Z5e4qOc2O+8ptrNLbuiLihhDLBmCHEMCOoPrXPeUd5VecFJwvDbY3QGhgVI3tG0iNu2YAA5ARFP7IkhV6wAPsKZ95Tzg7Tftj+8PtmpR9UkmdW7LrYtBVCjkKUooreSwNhRRRQAVEdo9AbluUWXU48yOoqXoqE4KcXFnGsrBmbPBg9KO8q88X4LbvgmNrxhx9pHUVn+pttbdkYQVMGsivQlSe/AtKDiLd5URxTi1y28C2SpACNEhnaQFZpAtidokzzp53lM73DrLtva2rNmSRz3DaZ85AH0HkKqi0nuRWBgunuXLrEXi0q257dx5RvCyL3YfuwdrYO38onnStjjt9gxWzvKEh1hlIO0EDc3xNlZAHImPWVQgCAIHkKZa3htm6VNxAxRty5IgmJOCJ5DnUtafJ3Pc74VxouCbm1QCADBUbixTaAxk+IETAp9rUZ1hLjWjPxKFPQjkwIPOeXSmmn01tAAiKIAHLos7c88SfqaX7yotrOUcbEtHomSP3914JJ3bTIOY5YEycZ6cgBTy/q1QAswEmBPUnkB5moXjPH7en2hiNzzE8oGCSBJOSMAEmmvDOMIpuPcubrk7S8AKqc1VBJyTMj48iQBArrUmtTGre2dZ7vC7kxe1OoaO6tKinm99ipgdRbALH5lahf+n6izqGuo9u8t2DeRVKeJcBkBYidoAMkTUwmoDANODnOD8wcj50nrNclpdztAmJAJ/pNQVR8JG1Ss6VL1R5759o7vuu2WO1cSTjmeRnz5fOs/7daNAzAlpkMAQIhjkgCDAmPpVws6i3qwDaTvApMXHVltqSpBkmN8gkbRMzmK6udnLD3FuagtqWX4UMLaU4wqjJXHJialSapyzIsqLzI4RkXDeLG0YYC4nMofXqp6GK1Hg/Gg4lADaUAPJO61CsTuU5IlV8z4qs41ZA2qFRfIAR9Kj7Whtq25UCkDaCP0/p9RPKZipVa8Km+nDOUqE6e2rKO7WoDGIPoehGMg/OvNRpwysAACwyY5xynzpakdVpluCGnEwQSCCQVkEdYJpfYYIHSM+iuk87JEvH5VXk8eYJ2n+6AelWu7qvDuUbwYOCMg9R54zUHxXW27LIXuFSRtK7S3eAyAOWDuzP1xXnAtQLYNguPCZtqTB7pxuRY5yuV8/CKv3lHLMPxC3UXrj9Rexxu+z3R+zMqIVhmmWkHfCgZPKIxByRyqSsa0s0G26+ZMRnlmcn2mPOuRe9RR3lRck+hmZHfeVNdkV3X5/SpP1xVa7yrn2FseB7hHNoB9F/3NXW0dVVEqazItFFFFbQ0FFFFABRRRQAVUu23CiQL6AkjDgeQ5N8uXt7VbaCKrq01UjpZGUdSwY7vpG/aDwSWET8LsvPz2kTWg8Y7HW7ktZPdN5fkPy/L8vpVT4h2d1Fo5tlx+pJYf0kfMVkVLepT6fYWcJIr97hatG65exMRdYc85iCfnNNNX2dQtvtXLti51ZGOR1kHmTzk5mpUv0rzfVSqSXDOamV/Vdm7zHGsuMIiLviE9TzEYiuLvZzUG2LY1TLiDBcgjqNrMQPlVj30bqn58/aR3WylXOw7rBV7VyBnvA2Yk+Z+gioduzepDFu7ullwArACP0qd0hecVf9fw8XZl7igxIVyBjmI8iMEda8scP28rt48ubzyieYwDHIYGYiaujdSS3f8E1Va6mb8R0OuDbTbvkQMLvYCR+oTNFvWaqxdtnUC4y8zbeYYeRHUelavvrliOsfOj9WsYcUTjdTTyVzT8bt3HG673bW5w6tuUAZNuz8FkRywTFStvtZpZVO+BJGXMAfxHAB9Km9HwO9c8aWCZ/NtAnp8R50y432b1DJt7lkEyzG1u5ZAiCpB6+nvVTipbtPHv5DkfEpr+38jH/u7TdHBzylZI5SFJBIrxe12nM7SWI5AQSfZVJby6daZ63gZa3cQXASVCpvQEWwPLqWIxJNc2uButu1bF0L3ZksqkFyP1ENkf1+Vc0Usc+/sS/1SXZEsvGmYSli4fdSv/7AUwvcS1veLtsqEYj4mWeTEjBMfl+hpx+wfvLlw3bk3F2gbsII/IIwZzTpOzj3Vtjbfc28qw3AzG2TtABMEifU+dRio52WSqXiVaXGF9Cp8b0+ovOFctliAgW46cpGfCu04E8pnyqNXso15puXbgbYDHctiJBUDG0DpynMCBWy6bsbqmAJCJ/ibPzgGn1vsJcjxXkB9FJ++Kbh56WIxx7+YvKrVnyY7Y7BFSGGoI2/BCwR1yQ3n5VZ+E6e/bBF68Lo6QpBznLEkmtG0nYVQZuXSw8lEffNTmk7Paa3ysofVhuP1aYqXkV6nx4IaJy5M/4JwXUagA7Ao6tnbHmCQN3yrSOEaHuLKW5naMnzJMn7mnYEYFe01Rt40t1yWRgohRRRTBMKKKKACiiigAooooAKKKKAGus4fauiLltX9x/nVV4p2FBM2H2z+R5IHsRn61dKKqqUYT+JEXFPkzN+xWqBwEPru/1Fc/8AZmr/AEp/OK06iqP0NP5kPKiZj/2Zq/0p/OKUsdiNSTDbEHnun7AVpVFH6Gn8w8qJWuHdi7FvNybp/vYH0H+dS+m4RYtmUtIp89on60+opiNKEeETUUgoooqwkNtTw+1c+O2je6g03/6Fpv8A8Fv+UVI0VFwi+UcwhppuGWbZlLSKfMKJ+tO6KK6klwdCiiiugFFFFABRRRQAUUUUAFFFFA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data:image/jpeg;base64,/9j/4AAQSkZJRgABAQAAAQABAAD/2wCEAAkGBxQTEhUUExQWFBUXFxoYGBYYFxseHRwaFR0dFxccHRgdHSggGB4lGx8YIjEhJSkrLi4uGiAzODMsNygtLiwBCgoKDg0OGxAQGywmICYvNCwvLCwsLywsLDQsNCwsLCwvMCw0LCwtLCwsLCwsLCwsLywsLCwsLCwsLDQsLSwsL//AABEIANwA5QMBIgACEQEDEQH/xAAcAAABBQEBAQAAAAAAAAAAAAAAAwQFBgcCAQj/xABDEAACAQMCAwYEAwUHAgUFAAABAhEAAyEEEgUxQQYTIlFhcTKBkaEHQlIUI4KSsTNicsHR4fAVFiRjc6LxFzRTstP/xAAaAQACAwEBAAAAAAAAAAAAAAAABAIDBQEG/8QAMhEAAgEDAwIEBQMDBQAAAAAAAAECAwQREiExQVEFEyLwMmGBkbEUcaEjQmIVwdHh8f/aAAwDAQACEQMRAD8A3GiiigAooooAKKKKACiiuXcASSAPWgDqiovUcctrylj6cvqaYXu0Dn4VUD1yavjb1JdBed1Sj1+xY6Kp9ziV1ubt8sf0pu90nmSfc1crKXVi78Qj0RKcf7Z2dM5t93evMolxZt7tgI3DcZAmMwJNTPDOJ2tRaW9ZuLctvO11ODBIP0II+VfP+qsar9pJs3gLVu5c33HYi0e8beOvjYTB29QeVT3DuEWSC11m1JuNuKQVs7vhxZnPIfFMnNY07tU5tT/jn6/k2qdq6kIyh178fQ1HXdrtHaYo2oQ3BztpLv7bEBM/Kqlxn8Srtm6dukc2CoKXLilIYETvEk7CJ8UAr1Bpnp7vdDYiJbUYCKu0D5Ckrzlviz70rLxGXRDUfD49WMuD9rte14zrQclkS5Yti2ynO0lFVwQCBIY5E5BrRuFdrrFwW1vOmnvtjuXcTuH6CY3qeYI5+hkVn6aVAAAogGYjr5+/Ok+I3vCFawNRbJypCmP4W9J+g865Tvp6t1lHZ2UdO2zNlBorEuz3HW0LldMHddUP3Vq4DtswNysvixbUM25OZgRHV1o+2F3Tl766u5q0tNGotuVICnL93tUbWXmASRAI9afVzB4+Yi7ae/yNjorm28gEciJ+tdUwUBRRRQAUUUUAFFFFABRRRQAUUUUAFFFFABSd++qCWIA/5y86YcR4sE8K+JvsP96r9+6zmWMmmaVs5bvZCla7jDaO7JTWcdJxbED9R/06VEXrrOZYlvc/8ivIoin4U4w4Rm1Ks6nxM4ivYruKIqzJVg4iovjZZ1Nq0Fe4YkN8IUnJeOhEwp+KD61LxTPiWuWyu4qzsxhUQS7mJgD26nAqurpcGpPC69C2jqU04rL6dTOb/AWu664t+4161Z2KFOEBKBiAgwAJAAqc4rqGUbV3S2AFJBPu4Eov+HJpVNX43Dd2L7kubC3VNyMBRGJbYBMSOcGvdRffeltEbe4J8SsNoGCTjHz6fIHxlxJSrPQvT07YPbW8XGitb9XXvk7t3WVUFw7nMDwr8uQ+FR9BS9eah0tqSziFy1wmB/oFFIaTX27v9mwceYmPk3I0rjqNZ6DiiiiuHRHWICjy2zwt4+qyCCwPSOdVHgOkslm0lu9buPqTN02z4VtqIYIfzOR09SelXQicVQOK8D/ZdSt+y4tHduQtyDwTn0OQR/rTdnOCnipwKXcJuGafP4Porh3E7bAL8BAiD6YwetSNZ5wXiK6iyl1cThlxKuuHUx1Bmp/QcUZMHxL9x7V6edsmtUDy9O7aemoWSik7F9XEqZFKUo1jkeTT3QUUUVw6FFFFABRRRQAUUUUAeE1B8T4pPhtnHU+ftXXF9fJKLy5E+fmPaorbTtCgvikZ9zcN+mJxFFdxRFOZEcHFFdxXu2jJ3AnFEV3Fe7aMhgTqnfiBZvKbOoskA2hcDbmAXa+3mWYCce5p1xLtE5dltG1ZtIxRtTdYEFlAJCW9w3CTG6easIxTJXthgdxugAE3NQt4ruMhmUle7SR5R9Kyry+paZU8OXfHH3NWysauqNTKj2zz9iC1mqJuXbOq06/ura3bjgoV2MAysGDGZBGBNNeGdrUF9kMi2VVEYhlkKSyjxDnBjMTtqc/6LbZlu29PpfNWW6PlE2SB8jXR0LXW2ai2gTBhlt3QT6MrKR77a8/J0uiwv3PQxVXq/wCCB432h0TMhuEMyZXJIBwZhQRPrzp3wztCrKWtW9yDmRC9J/MQeVSun4Fasut2wtlLqZVha8PsyE5HznyIpgeE6gW7llLlu3Zu3mvXLaqYdmIw0tOwARs5ec1KCt3H1N+/ocn+oUvSkO9Fx9LgU7XUNyJRojoeXKpYGaZ8O0j2x4rrPjrTylJYzsNxzjc5uIGBVhIIIIPUHBFNOJMgUI6naw2hgpYKcAAxJA9eWMmnpry24IBHIiR86EDEuy2sC3mTIF2JG2ALyL4jPkyBQP8A0z51cIqgay21pZt3G3gKbaFhLG0xdoJ5sySp9AKvuh1C3baXEMq6hgfRhNep8KuNdLQ+n4PK+LW+itrX935HGmvtbaVP+hqyaPVrcEjB6jyqs7aV09woQVwadrUlNfMRoVnTeOhaaKR0uoDrI+Y8jS1Z7TTwzUTTWUFFFFcOhRRRQAUx4pqtogfEfsKeOwAJPIVXb9wsxY9auoQ1PLF7ippjhcsb7a9213to20/kzsCe2vYqB7Rcda1dt6eyEN11ZyzyVRFxJUEFiWwAI5GSKaaXjerQk3bdrUL07iUufyXHKt/OPak6l/b06nlzlhjlPw+4qU/MhHKLTto21G2e0OmZthuC28fDcBQ/+4AH5E0y1na22jELZvXVDFDcTu9u5SoYDdcVmjcvIGZxMGGPOhjOVgX8mecYeSf20RSWg1iXV3ITzKkEEEMphgVPIg06ipqWeCDjjZmK8Z4baZjpNQ7Wr1m63dupwVuNvRs8wdwE+YOcVD6fS8SF17S691CmJOouwVPIgCcET9DV0/EG/b1N/uhtX9nIDXQs3NzDcURjgKFKyTOT6VUb3AbMyjXg/wCtrkn7AVmfoaqk3Tls+5sxuqcox8yO/wAi5cG0C6WyQ1wvku9xjzJ5nngf/Nct2j04+K4qAiRuMTkhhB5EEQR7VS3tXQHXvHuhl2ghwpQzzMLnE4xmKcaDSvYtXbdoqRqFW3dL5OwGTsJ5E5B9CesGlF4PVk25sbficIpKCLDd7XWdjuiu6Jg3Nrd2GPwg3ACqz6ml+BdpbWp+GVOcGD1gCQcGCDHrVbbSwpS34bbshup0cWySs+xM0x4lorqqrWXI7olkTkMnc4wMyfM1ZU8FxF6XuQh4o3L1LY0yimnCdYL1m3cBkMoP+v3p3Xn2sPDNpPKyji8+1SYJgEwOZjMD1rpWB5V7XFu2BMfmMn3gD5cqDo34rpi9s7TtdfEjASVYeQPmJHzpX8O9btL6YmZm6n+KdupQDptfa0f+ZHSlqgOKaPu232T3dwP3u4kxtkC+NoIJBXxFZzT1hc+TVWeBC/tvOpPualFEV1aSFAJ3YHi8/XHnXUV6vJ5PApotQbbT061YFaRI61W4qV4VfxtPTl7UvXhlakNW08PSyQooopQdCiiigBhxa7ChfP8AoKiop7r2lz6YHyyfvSEU7T9MUZ9X1TYlFVbtJxV7neabTyrARcv7tot7hICwJdo5gFY/UDVn1t/u7b3CCQiM0DmdomPt96omjKhYBkgktn87Es5PqWJNZni3iDtoJQ+J/wAGl4T4ermbc/hRWNRpH07i8ly7fYAKe+d2uFcgFFy0TJggD1q29m+FjWp3t9riWQxVbdslCxQwxd+e0nAURyMzMDghVBMAYyepjlJ5mp/sV/8AYaT/ANC3PvtG6fWZmsS0nG4m6k1lrG79/I3rmMqFNU4vZ546f+5HGt4ZpUtMV0dk7FLR3aszbQTEkGSaiuBagPfvW7mjtrZULcD7FCTtXwMIBLCSZ8varHeuhVZmMBQST5AZNQKudSLimXSYa2HCjowEhd5xEjdBBjka09Qho22FdTpNHet77ZtWgXAW9YKoQ5IAAdepMDaZBmCKQ1HaB9LbYatQ1wQLbJCrf3MFWAxi00lQQSRmRiYgdTqNzardhd+jHwgAXLN7e+IAnYbY3egHSve3XHbIt6a1fKlXug3N6ggqgJbpjmBI/VV1KvKD2KK1rGot+nUpGr019XddRb1KXHZ7ptW7TEgXGJBN0TvHSVjlXN8ygVdPqEIghxYuFpHKWYEkeYnNXG3qdemnVt11rtpC2jRNm5bedpv7hucFYBBJB2rjcJq4dhu113iVgXwllDbYpctG5GSAyk/umMQZEEdQeVOwupbrHHfr+wi6K7mOjhbi0rfs+qH/AJiWnViepIGTJnmDXqHUKCRY1FxQMTprin5sBB+grbeI9pVt3AWv6OzCsIOrkS0QzW+6BaCMDcOZqv3OM2XA7ztEhYMGhEsKnhO5QFgvGBMuZyDgxU/1EuhzykZvZ1TkZ0+pU+XcXD9wtdNqSOdq+MgZsXOZwB8PnWmN2ksmA3GNG6gq2NOwMoQw8Vu+siQJHIiQZBNerxXQXyw1PF0v+KUt2yLKW9plYCHexGMs5yMRU1dVOxHyolK7CiLDqCYW84CspBWTuiDnr1HnVjprpLdoXNQ1lzctPfYqxdnnaFQncxJPiDdaXvXQqsx5KCTHkBJrytzvWl+56S32pRz2O6K4sXQ6qymVYAg+YORXdUF5wyncCDAEysc5iM9Iz9aa37W66NyArtKq3Xxg94CPIgLFL39+5SsbfzA+pWCPYbqWrucEcZLL2V1gvaS0/Igd2wPR7RNtx6+JTn286lwlVHsWxTU6i2W8N0Jetp5FB3d6PQ/uj7k1c9v/AD/n/Odeut63mUoz7nkbij5dWUOwiVpSw21gfKugtAWrW8lSWHkm6KQ0bSg+lL0k1h4NBPKyFFFFcOkMwkmvNtKUU3kRwRvHtAb+mv2VIVrtp7YJyAXUqJjpWQaqwdLqb1i5cNxh3ZYhCFAZVjzCruMCTW5Uw4nwe1ft3rboIvJsuEABiIgeKOa9J5Urd2sbiOH9x6yvJ2ssx3XYym9xYu7gHw7QAsdebNPXJj5GnfZfiRW2dMTtAd3TPxByXYfwknHrT3jf4cixZOos3rr3rcu4c+G4oHiARYCkLy9R1rO+Ja1iD3exBmLpO0DIKsGkAmZMgH0zWGrSdrNLo1799T0SvKV1TbXMX799DTOIWTcs3bRYqLiMhPowikOE22s3r1xbrRcK+AsCkKqgNEYMgj2qG7Gfh7f1Kd7q719bTCF3GbjDoQtwEW191JOOVWHXfhRYa6DaKJahdyMrszFZ/MLigg4O0g5HyrSjbTayZc7ykpYxuNuJ660++3cIus4g2l8TNvwBtXIn5VIcP7Dm9auPqibd65s2Ku09wto7kXIIYlgGYZBIAyBVn7O9nLOjVhZWC5BZjEnbhQAAAqiTCgACT5mpaKao26hu+RG5u5VdlsjA+0d7V6O+9nUvdZrgFxntMdrrm2rQu0j4PhHL15mv6D9m2qzMpbvbqRcAwkLctnIwdzXBnnnyFa7+LWgItJq1Td3QK3Y5922QfUB/puPrWVcPs6c6C5fukFjriFViIKbV3FUPM+MEkfpXyq2tVjDQ/wDJLb59/l1+hVTi5J/sNtPxJldrkfuJ2gKvIDAYQMyZp1a4jevf2VsIv6rnP5AGlLPE9Mo2qyhfKMU6v6tLQXvNtsOodBIkq3IkflPoc8vOnlhbORT9BFeGE/2tx7npML/KIpy4FtPAonkqjqxwq+5MCuRqWIBS213cocG0C4hsgEqPC46qeRqa4Hwpi63Ls+EAqpQqN7AEyGkyhlQesE+VL3F7Rowck030LqFrUqzSxsTPC9GLNpUGYyT5sx3MfmSadRRXNy4FBY4ABJPoMmvHNuTy+T1CSisIZ8EtbLCJ0SVH+FWKr/7QKfU24YZtWzylQfrmnNEviZyPCCk9Vd2ozASVUmPOBMV7vO6IxtmfUGCP6femfENT3ascks9tVz1chcDoAM/WiKywbwiS4TqQup0zxl2NrPPbdXcfbKKflWh1mD39uq0Y2nb+0KS/QfkAPqS+PY1qW2t/wx/0fqYPiS/rfQ4iiK7C17trQyZ+BxoTg06ppoxk07pefIzT+EKKKKiTI3bXsVF8U7TaWw5S5dAIMPAJCYDTcYCEEEHPnVE7ScZ/a3Zbh/8ADbyLaD4bgXlcY82nMDlyPPNWSqqKFZNR5NP20RVC4L2suWLS2btk3ii7UuK4A2phRcLmd0RkBpyTmluF9t3N+2l/uFt3XKBgxGx9pKrLYeSI6GTQqsWCcXwXfbUYezek3b/2XT7wZDdzbmeczt5z1qYiiKnklgT215FKxRFGQwJ7aNtKUUZDA3v6ZbilHVXRhDKwBBHkQcGsS4v2W0+zU3bgW2h1zJatr4FCJeFoxESWVWgDHUZzW5X2hWI6An6CsZscJu6zT97dcoi2IWB8fgDEr5IWyW5t6ACUb+r5cYyc9MU9+7/xS+fXss5GLeGW0ll/x+/0HnaH8JtJdZ00DizftBS1tyzqRckqTuJK4ByMYrPF4VqtLqm072rTXLbKG2oCJYB/ijPhcGvovhXC1W9c1IJLX7dkEdB3YIBHXII+lZhpnTU6rUasEMLl5th5wLcWAR7qk+zUXslCnnBdZRc6mMi/C+8CxcjEQRGfoae0UVgM3UFMuKEsFsr8V5tv8A8V4yOX7sNB8yKe010NqXuXm5sO6tjyRDLN/E2PZRUo7bnJdh2Y6CB0HkOleUUVEkNdbrO7Kj9R+0hf6lahlul204IO65de4dwE7LMheWCBuSDziPKo3tRxBg6ofjNyAFJnaZQz6QJ9wKcdmLveXbt+DstILVuIztLF9v2HyFMKnphq9+/+Bdz1T0kxxEtbuI43Fe8s3GMyqdzdtzA6blLT/grWuKaxbFp7rztQTAGTkAADzJisc4hrt2ivsTLKpYwsYaLiD1IQqCR1Bqwcb7UXdVbXdbFi33guEbtzMgEojCPCweGMGMAZzWjY1NNNp9zK8ScVJS+RZ+zPakam41q7aNi6NzIs7le2Igh4ALCcr09jVljMdfL/AGrHdJrHN0PaZrToCFuDacPhgVYEZAHSRTI6RQCLcW74MpdYeLvBkXC3U7snz602q+25lqqsbm66Yc6cVQuG/iCqLcGqt7biwbXd5F6Y8KAmd4JyDgAbpiYW7J9rr17Umzqe6Tega0EDZcT3lsMT4oUAzAJk4xUnJNjMZR2WS70UUUFhg3FLzJeuqp2hbj4HqxJJ8yTJmozWcRCEM7ZJAGCc9MCpztpYCa7UKOW8N/Oqufuar37KszEn19Z/1pV8ma9pPI/sa83ANzEI+eWYOYjmPanQuqR3dsTI5x1GZIIzUbTe5eJAa34sxz9dpM+hrhFGgr2r1jW7a7rSsBD3Qu4uR1C4VATBjPl61aex/GW1Nphc/tbbFXhSAZkow5jKQYBMGayNNS+0ID9OeelWXsrxq9pO9lGuB13IsqALmFl2J3KNoHKeRxV0Krzuy+nUbl6jVdte7aq3Y/tDev3Ws3wpYJ3iuiMqwGClTJIBkgjOc4xU5xfjVjTAd9cCkglUEs7BYnbbUFmiRyFXqaayMLDWUPYoiqsPxB0hhlF42/zXe6IVY81aHgHmQpAjPWrSL6FtoZZIkCRMHrHOKFJM6sPg5u25UgdQR9axnjHGr93boij27wZbN4CVLMzd3uQ8+6OXB/MPYmts20yvcGsPfTUNZRr1sFUulRvUGcBufU+0nzNU1benVnGc0m48Z4+3vcshOUU0nyRnaLUHTaMrbP7zati0Tn94wCIT7fEfY1RbVhEG22NqgAAeiqFH2Aqf7Wa43NX3Y/s9Mm5p637o/dwf7tsk/wAYqDrM8Qq6pqK6GrYUtMNXcK4RW3MSQVMbRHKOcnrJ/pXdJ2XJmeYYj/T7R96QHhPiGsWzbe43JRP+QHzMCnJsi2BbX4UUKPZRUfxpAyIhyHvWVI9O8Vj9hUhqrwDwSAWYhR5kAtj5An5VLHp9++5zPqG+t0ouKFboyOI87bBx9xSfENb3Vo3CpxHh6ySBE8ueJp3UX2kvKLDhmVSVaA0ZhTHMiIYqZ9vOiO7SCWybM+4jxV7jAwVu3fCo6on539zkfwz1rQeCaVdPplERABbaOpgTA+VZ9oFU8SPeNAXbHXEKAAPc/c1pb6rwW3USrFZnEKwmf6fWmbjZRiuORahu5Sf7Eb2p082LzsYUWWUAeT7dxYem0R7mmFpwpmAfQ0vx9psazLE9xBBkAFC6kgdJ/oBUfqbm1CSCcRA55q+1+HBk+L7ziOruqzjwboEDlIzRdvM3xGYprelVkZ2gY9ufzia40mpV4YGN2Ap5ypIbHv1pnBkY2ySuj12wQcjp6VM9krjXtbZTAG/fkchb8f8AlFVDQXi4LHEx4f0+EEj1yZ+dWbsSrHXWNpg7pOegB3D5jFdXJKK9SRt1FFFNGkYf261AOtvucCUmekW0B+9QIu8pBEsV+k59sVbO1vZu9d1Ny4lrvFYCIZR+VVIhmHlVb1XYfiFwMQgX9Ie4ojxT+Un8sCkozi1lsz9OWQ2r1uWR/CF8ZIPxKD4VHqRHzpe0kBfyGX2rJjnKk/KMetca7sNxYXAVshxKsWW7b5jPJmHUnpXGk7AcVdyrW+6DsC1xrlshZMk+Bi08uXlU9UMfEvuWeVtyPU1OxjLZHinygCY8813e19wFgJIALElolhBUR65z6U/1f4WathB1dtvOQwORByJ+npXB/DXWxtD2J5m5uaS0HIG3AE8veo+ZT7kfLFeCcaZblvUBdty2xgMxUXFKspV9s4lpGDlRTjinaQ3tTvd+8faQEACrbQkEgGJYyF5/aofhfYniR8F2yojm7XUIbxD9LE8gDyHKpm1+H2s2kd5YVicsC8kYn8vMxXXViljJ1qWNOdiM4vxMMmZXbExH5yADnBE+eKOIaw3Ffb4rrCe/YjeXIwxZRjEchERFM+O9iOJuzAWUdVMKUuICwEHkzjB+R9KecH/DzXtam73VpiIhmO8gfqK7l6CPIYo1wSzqBU2lyXyx+JNwFUexaZmU7Cl4keCNxuEoNogj4Q2SMdagu0nbX9pe2XV9OLS42OZN2QHdSpgoPDtLQTLSoqEs9i+IcmQblG0OlxNrLiMHIPyrnj/YzWLYLXGsgQguMjGQCVBAkZ8RJ+lS85PbKJ5nL0k5p1Y6MC67s9+bj3CZc983gkjEhSoxgACIAp7SWpUB1QAbUIAg9ESF9v8Aavdzb42+HbO6fzTyj2zNYs5OTb+p6uEVFJdtjp0mOeDP2Iz9f6Um94xc2ruZOQ5SdoYCfmBSjNygTkfQ9aSvPuFxUaHAj2LCVNRRJnt+4qm27/CtxCf4jsH3YVzb1U3WtkeIeIY5qYEz57tw+VCWzctbbqgblh1nz5iaq17jF7RpsvqSygql3buFyOUEcjAkgx151OMNWy5K5S07vgtAC3DuDBkHQfqUzM9ap/bbX95eTTAtt2sbkQPy7gP5cTy8XmMRvB+0f/htjFY2sLuYIEHbtHXcMYqH13G1uBWG7elkrECAzeGZmTgnEdfemqVCSnuuPaFqteLhs+R32Vvd9qWuMhYm5bhVjAAbz5gAA/L5VpGrYW1uS4VSqqgydrQwGAOuI9qr3YDhhXSB1IDuymf7oIJE+on60txS4lp3RWcFilxiIOCbreHM85HpK1Gs1Oo0um32wSpJwppvr/uNuM8QFy1dtqzHc1u2pjDBpLNPMx4p/wANQ+s4+q7go8cwf0wCRMz5Qak9LwVuIXhpVvJae0veOCGMyYEBYyAQTJHxCn3FPwq1hKhNRZur13KU6QSQJn60zbuEI+p87mVfNTq4fQrY4qFK+LcQigxkvtZlYmfMZHL4s06GuUeJmVOoJ/SR4gP4hPrUla/CDVkZv2FP8Z5xJkLTvSfg3cO/vtUp8MJsUnPQtujHoPqKudWl3EnTj3Ifh2t7xE2kbvzE9QpCk8syP61N9mI/aNMoMhb9pZ9nUVIf/StrThtPqoEZW6hOTMxtYYzOfIVaeznYNLdy228nu2RwFUKBsIb1kYioqrBvCZW4b7GkUUUU6PEJxKyEYRyIppup/wAe/Iff/KojfWPcJRqNIWntIcbqN1N99G+qSA43Ubqb76830AOd1E1F6rh9q4SzgkkR8bjHoAwAPqM03/6HYkGLmMf297/+mfnXdjpNlq5e+o5sBPmQOX/BUMnA9OCTsLej3Ljj+V2K/alG4TYMzaUgiCDJWMjCkwuCeQo2AkrOrRp2sDBKkg4kRIn0mk+J6YXbNy2QCHRlg+ox94pta0VpSSEUSADjEDMAHAE5gdc0630Z7AY7c4+9sqXQG4AVLTADKNrKRGPEHE5q1DVkuVCgiQJmPDyY8uYPTqKhfxP4Qlt+/DIq3jBDc1uRkgR8JgEnoQD1NQel4uwthtRPg8DAYKggCQw5/CrAmckrUpUk0mjft7nXHPv5ly3siKiESjWkJYc1JUMcciVmPWmt/jG1ncqRbtkqxnmQW6RPTHOdwqC1fGwYubjuOFE+EnIQ49WQz5CnPANV+06wLuLJIvuYxtsmbXtJKT/hIzVapvGWhh1N8It76eArmQxWNs4AmZI/Vy9s1H8a4YmotNbcSDBHuMjPSpPUXdzE0lVKbTyi9pNYZlGt7DOrNtfAB+Icj0EjBBznFMeDdlbl5zbMqdpMkYDAgQfSJyPStlIppqbThWFkKpKmG/vSIERkROabje1cYz9RSVnTzkiQEW01om4P2ba7Mp27iBIGDJHKR1qo3uLlme/cgKjbbNvzYyTPsSsnpFTvaTXEtsS78bkHaBhFA3q0jlIYzz5DrTW12Sv3LVnU27e+0h8Fn87KSJu5IBLZO0nyPpUqSWMvr7/krr1VFrf3/wBDnsLZ/ZWs624SGvXWR8HCPvEx0AKq3oB6Vs+6qP2ZtO7rv072Us8hcjJZSojJ3QpJJ9R6xbXvgCSQB5kwPrVc5OT3Mq8cNfo32HfeUb6ZWNUriVYMJIkGRIwc+9Kb6iKDnfUtwa2YLHrgUx4Vou8O5vhH3/2qfAp60ovOtl1OPU9ooorQLiG7SGFT3P8ASoHvKt+u0guoVPyPkapeqtNbba4gj7+orLvINT1dGL1U85Fe8pHUX3HwKG92j/LrnPtSXeV73lJ5Kw0equMB3lsIfzQ8gYkxjPix05TTnvKa95R3ldbAdd5R3lNe8o7yuAOu8o7ymneV73lADkvTS1auBiTeLA9Cq4xGCB55z7V73lHeV3IEF2o4WNSbgYwRZFtTzjvW3OY6zsUfWsg1ug1WkJVkLW8qQcqVOSMcgeYjz85Fat2p4Zda4upsu5a0o/cAmLgDeL3O0tA84rhXtauySp3K0jIIIIwQQcgz0q2NV01nlfg2bSMKtJRTxJGP3LO8zacGci2zQ6nqM/Fy6c6vn4WOQuoLyHhEAPPbmarvGeyVy1B7slQOawRjnJ5x1Ex6kdIzg/ErukYglrYYjPMgjAkdRzBHp6U3UxVptRZ2H9KonJGwcQ1fdJu2s4Ezt5gAEz9o+dL22kTBHPn6GKpeg7U6nG5EcGTuHJh1hwYEHHLy9TV1RpAI5GsucHDZmlCalugLDl1P+XOo3ity5btHYfgtk7zGWWAoYeskyP00+1FgOADIgq2MHwkMPlIz6VH8fvkIYAKAHcBznmBHqJ+1cjySlwV/sv2dbU3BvnYoU3nMSxwRbHMZKhmxyIHWtVtwAABAHIDpVX7Da8XNIpAAZWZbgH65n5ypUg+UVP8AeUxUk84Z5e4qOc2O+8ptrNLbuiLihhDLBmCHEMCOoPrXPeUd5VecFJwvDbY3QGhgVI3tG0iNu2YAA5ARFP7IkhV6wAPsKZ95Tzg7Tftj+8PtmpR9UkmdW7LrYtBVCjkKUooreSwNhRRRQAVEdo9AbluUWXU48yOoqXoqE4KcXFnGsrBmbPBg9KO8q88X4LbvgmNrxhx9pHUVn+pttbdkYQVMGsivQlSe/AtKDiLd5URxTi1y28C2SpACNEhnaQFZpAtidokzzp53lM73DrLtva2rNmSRz3DaZ85AH0HkKqi0nuRWBgunuXLrEXi0q257dx5RvCyL3YfuwdrYO38onnStjjt9gxWzvKEh1hlIO0EDc3xNlZAHImPWVQgCAIHkKZa3htm6VNxAxRty5IgmJOCJ5DnUtafJ3Pc74VxouCbm1QCADBUbixTaAxk+IETAp9rUZ1hLjWjPxKFPQjkwIPOeXSmmn01tAAiKIAHLos7c88SfqaX7yotrOUcbEtHomSP3914JJ3bTIOY5YEycZ6cgBTy/q1QAswEmBPUnkB5moXjPH7en2hiNzzE8oGCSBJOSMAEmmvDOMIpuPcubrk7S8AKqc1VBJyTMj48iQBArrUmtTGre2dZ7vC7kxe1OoaO6tKinm99ipgdRbALH5lahf+n6izqGuo9u8t2DeRVKeJcBkBYidoAMkTUwmoDANODnOD8wcj50nrNclpdztAmJAJ/pNQVR8JG1Ss6VL1R5759o7vuu2WO1cSTjmeRnz5fOs/7daNAzAlpkMAQIhjkgCDAmPpVws6i3qwDaTvApMXHVltqSpBkmN8gkbRMzmK6udnLD3FuagtqWX4UMLaU4wqjJXHJialSapyzIsqLzI4RkXDeLG0YYC4nMofXqp6GK1Hg/Gg4lADaUAPJO61CsTuU5IlV8z4qs41ZA2qFRfIAR9Kj7Whtq25UCkDaCP0/p9RPKZipVa8Km+nDOUqE6e2rKO7WoDGIPoehGMg/OvNRpwysAACwyY5xynzpakdVpluCGnEwQSCCQVkEdYJpfYYIHSM+iuk87JEvH5VXk8eYJ2n+6AelWu7qvDuUbwYOCMg9R54zUHxXW27LIXuFSRtK7S3eAyAOWDuzP1xXnAtQLYNguPCZtqTB7pxuRY5yuV8/CKv3lHLMPxC3UXrj9Rexxu+z3R+zMqIVhmmWkHfCgZPKIxByRyqSsa0s0G26+ZMRnlmcn2mPOuRe9RR3lRck+hmZHfeVNdkV3X5/SpP1xVa7yrn2FseB7hHNoB9F/3NXW0dVVEqazItFFFFbQ0FFFFABRRRQAVUu23CiQL6AkjDgeQ5N8uXt7VbaCKrq01UjpZGUdSwY7vpG/aDwSWET8LsvPz2kTWg8Y7HW7ktZPdN5fkPy/L8vpVT4h2d1Fo5tlx+pJYf0kfMVkVLepT6fYWcJIr97hatG65exMRdYc85iCfnNNNX2dQtvtXLti51ZGOR1kHmTzk5mpUv0rzfVSqSXDOamV/Vdm7zHGsuMIiLviE9TzEYiuLvZzUG2LY1TLiDBcgjqNrMQPlVj30bqn58/aR3WylXOw7rBV7VyBnvA2Yk+Z+gioduzepDFu7ullwArACP0qd0hecVf9fw8XZl7igxIVyBjmI8iMEda8scP28rt48ubzyieYwDHIYGYiaujdSS3f8E1Va6mb8R0OuDbTbvkQMLvYCR+oTNFvWaqxdtnUC4y8zbeYYeRHUelavvrliOsfOj9WsYcUTjdTTyVzT8bt3HG673bW5w6tuUAZNuz8FkRywTFStvtZpZVO+BJGXMAfxHAB9Km9HwO9c8aWCZ/NtAnp8R50y432b1DJt7lkEyzG1u5ZAiCpB6+nvVTipbtPHv5DkfEpr+38jH/u7TdHBzylZI5SFJBIrxe12nM7SWI5AQSfZVJby6daZ63gZa3cQXASVCpvQEWwPLqWIxJNc2uButu1bF0L3ZksqkFyP1ENkf1+Vc0Usc+/sS/1SXZEsvGmYSli4fdSv/7AUwvcS1veLtsqEYj4mWeTEjBMfl+hpx+wfvLlw3bk3F2gbsII/IIwZzTpOzj3Vtjbfc28qw3AzG2TtABMEifU+dRio52WSqXiVaXGF9Cp8b0+ovOFctliAgW46cpGfCu04E8pnyqNXso15puXbgbYDHctiJBUDG0DpynMCBWy6bsbqmAJCJ/ibPzgGn1vsJcjxXkB9FJ++Kbh56WIxx7+YvKrVnyY7Y7BFSGGoI2/BCwR1yQ3n5VZ+E6e/bBF68Lo6QpBznLEkmtG0nYVQZuXSw8lEffNTmk7Paa3ysofVhuP1aYqXkV6nx4IaJy5M/4JwXUagA7Ao6tnbHmCQN3yrSOEaHuLKW5naMnzJMn7mnYEYFe01Rt40t1yWRgohRRRTBMKKKKACiiigAooooAKKKKAGus4fauiLltX9x/nVV4p2FBM2H2z+R5IHsRn61dKKqqUYT+JEXFPkzN+xWqBwEPru/1Fc/8AZmr/AEp/OK06iqP0NP5kPKiZj/2Zq/0p/OKUsdiNSTDbEHnun7AVpVFH6Gn8w8qJWuHdi7FvNybp/vYH0H+dS+m4RYtmUtIp89on60+opiNKEeETUUgoooqwkNtTw+1c+O2je6g03/6Fpv8A8Fv+UVI0VFwi+UcwhppuGWbZlLSKfMKJ+tO6KK6klwdCiiiugFFFFABRRRQAUUUUAFFFFAH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6" descr="data:image/jpeg;base64,/9j/4AAQSkZJRgABAQAAAQABAAD/2wCEAAkGBxQTEhUUExQWFBUXFxoYGBYYFxseHRwaFR0dFxccHRgdHSggGB4lGx8YIjEhJSkrLi4uGiAzODMsNygtLiwBCgoKDg0OGxAQGywmICYvNCwvLCwsLywsLDQsNCwsLCwvMCw0LCwtLCwsLCwsLCwsLywsLCwsLCwsLDQsLSwsL//AABEIANwA5QMBIgACEQEDEQH/xAAcAAABBQEBAQAAAAAAAAAAAAAAAwQFBgcCAQj/xABDEAACAQMCAwYEAwUHAgUFAAABAhEAAyEEEgUxQQYTIlFhcTKBkaEHQlIUI4KSsTNicsHR4fAVFiRjc6LxFzRTstP/xAAaAQACAwEBAAAAAAAAAAAAAAAABAIDBQEG/8QAMhEAAgEDAwIEBQMDBQAAAAAAAAECAwQREiExQVEFEyLwMmGBkbEUcaEjQmIVwdHh8f/aAAwDAQACEQMRAD8A3GiiigAooooAKKKKACiiuXcASSAPWgDqiovUcctrylj6cvqaYXu0Dn4VUD1yavjb1JdBed1Sj1+xY6Kp9ziV1ubt8sf0pu90nmSfc1crKXVi78Qj0RKcf7Z2dM5t93evMolxZt7tgI3DcZAmMwJNTPDOJ2tRaW9ZuLctvO11ODBIP0II+VfP+qsar9pJs3gLVu5c33HYi0e8beOvjYTB29QeVT3DuEWSC11m1JuNuKQVs7vhxZnPIfFMnNY07tU5tT/jn6/k2qdq6kIyh178fQ1HXdrtHaYo2oQ3BztpLv7bEBM/Kqlxn8Srtm6dukc2CoKXLilIYETvEk7CJ8UAr1Bpnp7vdDYiJbUYCKu0D5Ckrzlviz70rLxGXRDUfD49WMuD9rte14zrQclkS5Yti2ynO0lFVwQCBIY5E5BrRuFdrrFwW1vOmnvtjuXcTuH6CY3qeYI5+hkVn6aVAAAogGYjr5+/Ok+I3vCFawNRbJypCmP4W9J+g865Tvp6t1lHZ2UdO2zNlBorEuz3HW0LldMHddUP3Vq4DtswNysvixbUM25OZgRHV1o+2F3Tl766u5q0tNGotuVICnL93tUbWXmASRAI9afVzB4+Yi7ae/yNjorm28gEciJ+tdUwUBRRRQAUUUUAFFFFABRRRQAUUUUAFFFFABSd++qCWIA/5y86YcR4sE8K+JvsP96r9+6zmWMmmaVs5bvZCla7jDaO7JTWcdJxbED9R/06VEXrrOZYlvc/8ivIoin4U4w4Rm1Ks6nxM4ivYruKIqzJVg4iovjZZ1Nq0Fe4YkN8IUnJeOhEwp+KD61LxTPiWuWyu4qzsxhUQS7mJgD26nAqurpcGpPC69C2jqU04rL6dTOb/AWu664t+4161Z2KFOEBKBiAgwAJAAqc4rqGUbV3S2AFJBPu4Eov+HJpVNX43Dd2L7kubC3VNyMBRGJbYBMSOcGvdRffeltEbe4J8SsNoGCTjHz6fIHxlxJSrPQvT07YPbW8XGitb9XXvk7t3WVUFw7nMDwr8uQ+FR9BS9eah0tqSziFy1wmB/oFFIaTX27v9mwceYmPk3I0rjqNZ6DiiiiuHRHWICjy2zwt4+qyCCwPSOdVHgOkslm0lu9buPqTN02z4VtqIYIfzOR09SelXQicVQOK8D/ZdSt+y4tHduQtyDwTn0OQR/rTdnOCnipwKXcJuGafP4Porh3E7bAL8BAiD6YwetSNZ5wXiK6iyl1cThlxKuuHUx1Bmp/QcUZMHxL9x7V6edsmtUDy9O7aemoWSik7F9XEqZFKUo1jkeTT3QUUUVw6FFFFABRRRQAUUUUAeE1B8T4pPhtnHU+ftXXF9fJKLy5E+fmPaorbTtCgvikZ9zcN+mJxFFdxRFOZEcHFFdxXu2jJ3AnFEV3Fe7aMhgTqnfiBZvKbOoskA2hcDbmAXa+3mWYCce5p1xLtE5dltG1ZtIxRtTdYEFlAJCW9w3CTG6easIxTJXthgdxugAE3NQt4ruMhmUle7SR5R9Kyry+paZU8OXfHH3NWysauqNTKj2zz9iC1mqJuXbOq06/ura3bjgoV2MAysGDGZBGBNNeGdrUF9kMi2VVEYhlkKSyjxDnBjMTtqc/6LbZlu29PpfNWW6PlE2SB8jXR0LXW2ai2gTBhlt3QT6MrKR77a8/J0uiwv3PQxVXq/wCCB432h0TMhuEMyZXJIBwZhQRPrzp3wztCrKWtW9yDmRC9J/MQeVSun4Fasut2wtlLqZVha8PsyE5HznyIpgeE6gW7llLlu3Zu3mvXLaqYdmIw0tOwARs5ec1KCt3H1N+/ocn+oUvSkO9Fx9LgU7XUNyJRojoeXKpYGaZ8O0j2x4rrPjrTylJYzsNxzjc5uIGBVhIIIIPUHBFNOJMgUI6naw2hgpYKcAAxJA9eWMmnpry24IBHIiR86EDEuy2sC3mTIF2JG2ALyL4jPkyBQP8A0z51cIqgay21pZt3G3gKbaFhLG0xdoJ5sySp9AKvuh1C3baXEMq6hgfRhNep8KuNdLQ+n4PK+LW+itrX935HGmvtbaVP+hqyaPVrcEjB6jyqs7aV09woQVwadrUlNfMRoVnTeOhaaKR0uoDrI+Y8jS1Z7TTwzUTTWUFFFFcOhRRRQAUx4pqtogfEfsKeOwAJPIVXb9wsxY9auoQ1PLF7ippjhcsb7a9213to20/kzsCe2vYqB7Rcda1dt6eyEN11ZyzyVRFxJUEFiWwAI5GSKaaXjerQk3bdrUL07iUufyXHKt/OPak6l/b06nlzlhjlPw+4qU/MhHKLTto21G2e0OmZthuC28fDcBQ/+4AH5E0y1na22jELZvXVDFDcTu9u5SoYDdcVmjcvIGZxMGGPOhjOVgX8mecYeSf20RSWg1iXV3ITzKkEEEMphgVPIg06ipqWeCDjjZmK8Z4baZjpNQ7Wr1m63dupwVuNvRs8wdwE+YOcVD6fS8SF17S691CmJOouwVPIgCcET9DV0/EG/b1N/uhtX9nIDXQs3NzDcURjgKFKyTOT6VUb3AbMyjXg/wCtrkn7AVmfoaqk3Tls+5sxuqcox8yO/wAi5cG0C6WyQ1wvku9xjzJ5nngf/Nct2j04+K4qAiRuMTkhhB5EEQR7VS3tXQHXvHuhl2ghwpQzzMLnE4xmKcaDSvYtXbdoqRqFW3dL5OwGTsJ5E5B9CesGlF4PVk25sbficIpKCLDd7XWdjuiu6Jg3Nrd2GPwg3ACqz6ml+BdpbWp+GVOcGD1gCQcGCDHrVbbSwpS34bbshup0cWySs+xM0x4lorqqrWXI7olkTkMnc4wMyfM1ZU8FxF6XuQh4o3L1LY0yimnCdYL1m3cBkMoP+v3p3Xn2sPDNpPKyji8+1SYJgEwOZjMD1rpWB5V7XFu2BMfmMn3gD5cqDo34rpi9s7TtdfEjASVYeQPmJHzpX8O9btL6YmZm6n+KdupQDptfa0f+ZHSlqgOKaPu232T3dwP3u4kxtkC+NoIJBXxFZzT1hc+TVWeBC/tvOpPualFEV1aSFAJ3YHi8/XHnXUV6vJ5PApotQbbT061YFaRI61W4qV4VfxtPTl7UvXhlakNW08PSyQooopQdCiiigBhxa7ChfP8AoKiop7r2lz6YHyyfvSEU7T9MUZ9X1TYlFVbtJxV7neabTyrARcv7tot7hICwJdo5gFY/UDVn1t/u7b3CCQiM0DmdomPt96omjKhYBkgktn87Es5PqWJNZni3iDtoJQ+J/wAGl4T4ermbc/hRWNRpH07i8ly7fYAKe+d2uFcgFFy0TJggD1q29m+FjWp3t9riWQxVbdslCxQwxd+e0nAURyMzMDghVBMAYyepjlJ5mp/sV/8AYaT/ANC3PvtG6fWZmsS0nG4m6k1lrG79/I3rmMqFNU4vZ546f+5HGt4ZpUtMV0dk7FLR3aszbQTEkGSaiuBagPfvW7mjtrZULcD7FCTtXwMIBLCSZ8varHeuhVZmMBQST5AZNQKudSLimXSYa2HCjowEhd5xEjdBBjka09Qho22FdTpNHet77ZtWgXAW9YKoQ5IAAdepMDaZBmCKQ1HaB9LbYatQ1wQLbJCrf3MFWAxi00lQQSRmRiYgdTqNzardhd+jHwgAXLN7e+IAnYbY3egHSve3XHbIt6a1fKlXug3N6ggqgJbpjmBI/VV1KvKD2KK1rGot+nUpGr019XddRb1KXHZ7ptW7TEgXGJBN0TvHSVjlXN8ygVdPqEIghxYuFpHKWYEkeYnNXG3qdemnVt11rtpC2jRNm5bedpv7hucFYBBJB2rjcJq4dhu113iVgXwllDbYpctG5GSAyk/umMQZEEdQeVOwupbrHHfr+wi6K7mOjhbi0rfs+qH/AJiWnViepIGTJnmDXqHUKCRY1FxQMTprin5sBB+grbeI9pVt3AWv6OzCsIOrkS0QzW+6BaCMDcOZqv3OM2XA7ztEhYMGhEsKnhO5QFgvGBMuZyDgxU/1EuhzykZvZ1TkZ0+pU+XcXD9wtdNqSOdq+MgZsXOZwB8PnWmN2ksmA3GNG6gq2NOwMoQw8Vu+siQJHIiQZBNerxXQXyw1PF0v+KUt2yLKW9plYCHexGMs5yMRU1dVOxHyolK7CiLDqCYW84CspBWTuiDnr1HnVjprpLdoXNQ1lzctPfYqxdnnaFQncxJPiDdaXvXQqsx5KCTHkBJrytzvWl+56S32pRz2O6K4sXQ6qymVYAg+YORXdUF5wyncCDAEysc5iM9Iz9aa37W66NyArtKq3Xxg94CPIgLFL39+5SsbfzA+pWCPYbqWrucEcZLL2V1gvaS0/Igd2wPR7RNtx6+JTn286lwlVHsWxTU6i2W8N0Jetp5FB3d6PQ/uj7k1c9v/AD/n/Odeut63mUoz7nkbij5dWUOwiVpSw21gfKugtAWrW8lSWHkm6KQ0bSg+lL0k1h4NBPKyFFFFcOkMwkmvNtKUU3kRwRvHtAb+mv2VIVrtp7YJyAXUqJjpWQaqwdLqb1i5cNxh3ZYhCFAZVjzCruMCTW5Uw4nwe1ft3rboIvJsuEABiIgeKOa9J5Urd2sbiOH9x6yvJ2ssx3XYym9xYu7gHw7QAsdebNPXJj5GnfZfiRW2dMTtAd3TPxByXYfwknHrT3jf4cixZOos3rr3rcu4c+G4oHiARYCkLy9R1rO+Ja1iD3exBmLpO0DIKsGkAmZMgH0zWGrSdrNLo1799T0SvKV1TbXMX799DTOIWTcs3bRYqLiMhPowikOE22s3r1xbrRcK+AsCkKqgNEYMgj2qG7Gfh7f1Kd7q719bTCF3GbjDoQtwEW191JOOVWHXfhRYa6DaKJahdyMrszFZ/MLigg4O0g5HyrSjbTayZc7ykpYxuNuJ660++3cIus4g2l8TNvwBtXIn5VIcP7Dm9auPqibd65s2Ku09wto7kXIIYlgGYZBIAyBVn7O9nLOjVhZWC5BZjEnbhQAAAqiTCgACT5mpaKao26hu+RG5u5VdlsjA+0d7V6O+9nUvdZrgFxntMdrrm2rQu0j4PhHL15mv6D9m2qzMpbvbqRcAwkLctnIwdzXBnnnyFa7+LWgItJq1Td3QK3Y5922QfUB/puPrWVcPs6c6C5fukFjriFViIKbV3FUPM+MEkfpXyq2tVjDQ/wDJLb59/l1+hVTi5J/sNtPxJldrkfuJ2gKvIDAYQMyZp1a4jevf2VsIv6rnP5AGlLPE9Mo2qyhfKMU6v6tLQXvNtsOodBIkq3IkflPoc8vOnlhbORT9BFeGE/2tx7npML/KIpy4FtPAonkqjqxwq+5MCuRqWIBS213cocG0C4hsgEqPC46qeRqa4Hwpi63Ls+EAqpQqN7AEyGkyhlQesE+VL3F7Rowck030LqFrUqzSxsTPC9GLNpUGYyT5sx3MfmSadRRXNy4FBY4ABJPoMmvHNuTy+T1CSisIZ8EtbLCJ0SVH+FWKr/7QKfU24YZtWzylQfrmnNEviZyPCCk9Vd2ozASVUmPOBMV7vO6IxtmfUGCP6femfENT3ascks9tVz1chcDoAM/WiKywbwiS4TqQup0zxl2NrPPbdXcfbKKflWh1mD39uq0Y2nb+0KS/QfkAPqS+PY1qW2t/wx/0fqYPiS/rfQ4iiK7C17trQyZ+BxoTg06ppoxk07pefIzT+EKKKKiTI3bXsVF8U7TaWw5S5dAIMPAJCYDTcYCEEEHPnVE7ScZ/a3Zbh/8ADbyLaD4bgXlcY82nMDlyPPNWSqqKFZNR5NP20RVC4L2suWLS2btk3ii7UuK4A2phRcLmd0RkBpyTmluF9t3N+2l/uFt3XKBgxGx9pKrLYeSI6GTQqsWCcXwXfbUYezek3b/2XT7wZDdzbmeczt5z1qYiiKnklgT215FKxRFGQwJ7aNtKUUZDA3v6ZbilHVXRhDKwBBHkQcGsS4v2W0+zU3bgW2h1zJatr4FCJeFoxESWVWgDHUZzW5X2hWI6An6CsZscJu6zT97dcoi2IWB8fgDEr5IWyW5t6ACUb+r5cYyc9MU9+7/xS+fXss5GLeGW0ll/x+/0HnaH8JtJdZ00DizftBS1tyzqRckqTuJK4ByMYrPF4VqtLqm072rTXLbKG2oCJYB/ijPhcGvovhXC1W9c1IJLX7dkEdB3YIBHXII+lZhpnTU6rUasEMLl5th5wLcWAR7qk+zUXslCnnBdZRc6mMi/C+8CxcjEQRGfoae0UVgM3UFMuKEsFsr8V5tv8A8V4yOX7sNB8yKe010NqXuXm5sO6tjyRDLN/E2PZRUo7bnJdh2Y6CB0HkOleUUVEkNdbrO7Kj9R+0hf6lahlul204IO65de4dwE7LMheWCBuSDziPKo3tRxBg6ofjNyAFJnaZQz6QJ9wKcdmLveXbt+DstILVuIztLF9v2HyFMKnphq9+/+Bdz1T0kxxEtbuI43Fe8s3GMyqdzdtzA6blLT/grWuKaxbFp7rztQTAGTkAADzJisc4hrt2ivsTLKpYwsYaLiD1IQqCR1Bqwcb7UXdVbXdbFi33guEbtzMgEojCPCweGMGMAZzWjY1NNNp9zK8ScVJS+RZ+zPakam41q7aNi6NzIs7le2Igh4ALCcr09jVljMdfL/AGrHdJrHN0PaZrToCFuDacPhgVYEZAHSRTI6RQCLcW74MpdYeLvBkXC3U7snz602q+25lqqsbm66Yc6cVQuG/iCqLcGqt7biwbXd5F6Y8KAmd4JyDgAbpiYW7J9rr17Umzqe6Tega0EDZcT3lsMT4oUAzAJk4xUnJNjMZR2WS70UUUFhg3FLzJeuqp2hbj4HqxJJ8yTJmozWcRCEM7ZJAGCc9MCpztpYCa7UKOW8N/Oqufuar37KszEn19Z/1pV8ma9pPI/sa83ANzEI+eWYOYjmPanQuqR3dsTI5x1GZIIzUbTe5eJAa34sxz9dpM+hrhFGgr2r1jW7a7rSsBD3Qu4uR1C4VATBjPl61aex/GW1Nphc/tbbFXhSAZkow5jKQYBMGayNNS+0ID9OeelWXsrxq9pO9lGuB13IsqALmFl2J3KNoHKeRxV0Krzuy+nUbl6jVdte7aq3Y/tDev3Ws3wpYJ3iuiMqwGClTJIBkgjOc4xU5xfjVjTAd9cCkglUEs7BYnbbUFmiRyFXqaayMLDWUPYoiqsPxB0hhlF42/zXe6IVY81aHgHmQpAjPWrSL6FtoZZIkCRMHrHOKFJM6sPg5u25UgdQR9axnjHGr93boij27wZbN4CVLMzd3uQ8+6OXB/MPYmts20yvcGsPfTUNZRr1sFUulRvUGcBufU+0nzNU1benVnGc0m48Z4+3vcshOUU0nyRnaLUHTaMrbP7zati0Tn94wCIT7fEfY1RbVhEG22NqgAAeiqFH2Aqf7Wa43NX3Y/s9Mm5p637o/dwf7tsk/wAYqDrM8Qq6pqK6GrYUtMNXcK4RW3MSQVMbRHKOcnrJ/pXdJ2XJmeYYj/T7R96QHhPiGsWzbe43JRP+QHzMCnJsi2BbX4UUKPZRUfxpAyIhyHvWVI9O8Vj9hUhqrwDwSAWYhR5kAtj5An5VLHp9++5zPqG+t0ouKFboyOI87bBx9xSfENb3Vo3CpxHh6ySBE8ueJp3UX2kvKLDhmVSVaA0ZhTHMiIYqZ9vOiO7SCWybM+4jxV7jAwVu3fCo6on539zkfwz1rQeCaVdPplERABbaOpgTA+VZ9oFU8SPeNAXbHXEKAAPc/c1pb6rwW3USrFZnEKwmf6fWmbjZRiuORahu5Sf7Eb2p082LzsYUWWUAeT7dxYem0R7mmFpwpmAfQ0vx9psazLE9xBBkAFC6kgdJ/oBUfqbm1CSCcRA55q+1+HBk+L7ziOruqzjwboEDlIzRdvM3xGYprelVkZ2gY9ufzia40mpV4YGN2Ap5ypIbHv1pnBkY2ySuj12wQcjp6VM9krjXtbZTAG/fkchb8f8AlFVDQXi4LHEx4f0+EEj1yZ+dWbsSrHXWNpg7pOegB3D5jFdXJKK9SRt1FFFNGkYf261AOtvucCUmekW0B+9QIu8pBEsV+k59sVbO1vZu9d1Ny4lrvFYCIZR+VVIhmHlVb1XYfiFwMQgX9Ie4ojxT+Un8sCkozi1lsz9OWQ2r1uWR/CF8ZIPxKD4VHqRHzpe0kBfyGX2rJjnKk/KMetca7sNxYXAVshxKsWW7b5jPJmHUnpXGk7AcVdyrW+6DsC1xrlshZMk+Bi08uXlU9UMfEvuWeVtyPU1OxjLZHinygCY8813e19wFgJIALElolhBUR65z6U/1f4WathB1dtvOQwORByJ+npXB/DXWxtD2J5m5uaS0HIG3AE8veo+ZT7kfLFeCcaZblvUBdty2xgMxUXFKspV9s4lpGDlRTjinaQ3tTvd+8faQEACrbQkEgGJYyF5/aofhfYniR8F2yojm7XUIbxD9LE8gDyHKpm1+H2s2kd5YVicsC8kYn8vMxXXViljJ1qWNOdiM4vxMMmZXbExH5yADnBE+eKOIaw3Ffb4rrCe/YjeXIwxZRjEchERFM+O9iOJuzAWUdVMKUuICwEHkzjB+R9KecH/DzXtam73VpiIhmO8gfqK7l6CPIYo1wSzqBU2lyXyx+JNwFUexaZmU7Cl4keCNxuEoNogj4Q2SMdagu0nbX9pe2XV9OLS42OZN2QHdSpgoPDtLQTLSoqEs9i+IcmQblG0OlxNrLiMHIPyrnj/YzWLYLXGsgQguMjGQCVBAkZ8RJ+lS85PbKJ5nL0k5p1Y6MC67s9+bj3CZc983gkjEhSoxgACIAp7SWpUB1QAbUIAg9ESF9v8Aavdzb42+HbO6fzTyj2zNYs5OTb+p6uEVFJdtjp0mOeDP2Iz9f6Um94xc2ruZOQ5SdoYCfmBSjNygTkfQ9aSvPuFxUaHAj2LCVNRRJnt+4qm27/CtxCf4jsH3YVzb1U3WtkeIeIY5qYEz57tw+VCWzctbbqgblh1nz5iaq17jF7RpsvqSygql3buFyOUEcjAkgx151OMNWy5K5S07vgtAC3DuDBkHQfqUzM9ap/bbX95eTTAtt2sbkQPy7gP5cTy8XmMRvB+0f/htjFY2sLuYIEHbtHXcMYqH13G1uBWG7elkrECAzeGZmTgnEdfemqVCSnuuPaFqteLhs+R32Vvd9qWuMhYm5bhVjAAbz5gAA/L5VpGrYW1uS4VSqqgydrQwGAOuI9qr3YDhhXSB1IDuymf7oIJE+on60txS4lp3RWcFilxiIOCbreHM85HpK1Gs1Oo0um32wSpJwppvr/uNuM8QFy1dtqzHc1u2pjDBpLNPMx4p/wANQ+s4+q7go8cwf0wCRMz5Qak9LwVuIXhpVvJae0veOCGMyYEBYyAQTJHxCn3FPwq1hKhNRZur13KU6QSQJn60zbuEI+p87mVfNTq4fQrY4qFK+LcQigxkvtZlYmfMZHL4s06GuUeJmVOoJ/SR4gP4hPrUla/CDVkZv2FP8Z5xJkLTvSfg3cO/vtUp8MJsUnPQtujHoPqKudWl3EnTj3Ifh2t7xE2kbvzE9QpCk8syP61N9mI/aNMoMhb9pZ9nUVIf/StrThtPqoEZW6hOTMxtYYzOfIVaeznYNLdy228nu2RwFUKBsIb1kYioqrBvCZW4b7GkUUUU6PEJxKyEYRyIppup/wAe/Iff/KojfWPcJRqNIWntIcbqN1N99G+qSA43Ubqb76830AOd1E1F6rh9q4SzgkkR8bjHoAwAPqM03/6HYkGLmMf297/+mfnXdjpNlq5e+o5sBPmQOX/BUMnA9OCTsLej3Ljj+V2K/alG4TYMzaUgiCDJWMjCkwuCeQo2AkrOrRp2sDBKkg4kRIn0mk+J6YXbNy2QCHRlg+ox94pta0VpSSEUSADjEDMAHAE5gdc0630Z7AY7c4+9sqXQG4AVLTADKNrKRGPEHE5q1DVkuVCgiQJmPDyY8uYPTqKhfxP4Qlt+/DIq3jBDc1uRkgR8JgEnoQD1NQel4uwthtRPg8DAYKggCQw5/CrAmckrUpUk0mjft7nXHPv5ly3siKiESjWkJYc1JUMcciVmPWmt/jG1ncqRbtkqxnmQW6RPTHOdwqC1fGwYubjuOFE+EnIQ49WQz5CnPANV+06wLuLJIvuYxtsmbXtJKT/hIzVapvGWhh1N8It76eArmQxWNs4AmZI/Vy9s1H8a4YmotNbcSDBHuMjPSpPUXdzE0lVKbTyi9pNYZlGt7DOrNtfAB+Icj0EjBBznFMeDdlbl5zbMqdpMkYDAgQfSJyPStlIppqbThWFkKpKmG/vSIERkROabje1cYz9RSVnTzkiQEW01om4P2ba7Mp27iBIGDJHKR1qo3uLlme/cgKjbbNvzYyTPsSsnpFTvaTXEtsS78bkHaBhFA3q0jlIYzz5DrTW12Sv3LVnU27e+0h8Fn87KSJu5IBLZO0nyPpUqSWMvr7/krr1VFrf3/wBDnsLZ/ZWs624SGvXWR8HCPvEx0AKq3oB6Vs+6qP2ZtO7rv072Us8hcjJZSojJ3QpJJ9R6xbXvgCSQB5kwPrVc5OT3Mq8cNfo32HfeUb6ZWNUriVYMJIkGRIwc+9Kb6iKDnfUtwa2YLHrgUx4Vou8O5vhH3/2qfAp60ovOtl1OPU9ooorQLiG7SGFT3P8ASoHvKt+u0guoVPyPkapeqtNbba4gj7+orLvINT1dGL1U85Fe8pHUX3HwKG92j/LrnPtSXeV73lJ5Kw0equMB3lsIfzQ8gYkxjPix05TTnvKa95R3ldbAdd5R3lNe8o7yuAOu8o7ymneV73lADkvTS1auBiTeLA9Cq4xGCB55z7V73lHeV3IEF2o4WNSbgYwRZFtTzjvW3OY6zsUfWsg1ug1WkJVkLW8qQcqVOSMcgeYjz85Fat2p4Zda4upsu5a0o/cAmLgDeL3O0tA84rhXtauySp3K0jIIIIwQQcgz0q2NV01nlfg2bSMKtJRTxJGP3LO8zacGci2zQ6nqM/Fy6c6vn4WOQuoLyHhEAPPbmarvGeyVy1B7slQOawRjnJ5x1Ex6kdIzg/ErukYglrYYjPMgjAkdRzBHp6U3UxVptRZ2H9KonJGwcQ1fdJu2s4Ezt5gAEz9o+dL22kTBHPn6GKpeg7U6nG5EcGTuHJh1hwYEHHLy9TV1RpAI5GsucHDZmlCalugLDl1P+XOo3ity5btHYfgtk7zGWWAoYeskyP00+1FgOADIgq2MHwkMPlIz6VH8fvkIYAKAHcBznmBHqJ+1cjySlwV/sv2dbU3BvnYoU3nMSxwRbHMZKhmxyIHWtVtwAABAHIDpVX7Da8XNIpAAZWZbgH65n5ypUg+UVP8AeUxUk84Z5e4qOc2O+8ptrNLbuiLihhDLBmCHEMCOoPrXPeUd5VecFJwvDbY3QGhgVI3tG0iNu2YAA5ARFP7IkhV6wAPsKZ95Tzg7Tftj+8PtmpR9UkmdW7LrYtBVCjkKUooreSwNhRRRQAVEdo9AbluUWXU48yOoqXoqE4KcXFnGsrBmbPBg9KO8q88X4LbvgmNrxhx9pHUVn+pttbdkYQVMGsivQlSe/AtKDiLd5URxTi1y28C2SpACNEhnaQFZpAtidokzzp53lM73DrLtva2rNmSRz3DaZ85AH0HkKqi0nuRWBgunuXLrEXi0q257dx5RvCyL3YfuwdrYO38onnStjjt9gxWzvKEh1hlIO0EDc3xNlZAHImPWVQgCAIHkKZa3htm6VNxAxRty5IgmJOCJ5DnUtafJ3Pc74VxouCbm1QCADBUbixTaAxk+IETAp9rUZ1hLjWjPxKFPQjkwIPOeXSmmn01tAAiKIAHLos7c88SfqaX7yotrOUcbEtHomSP3914JJ3bTIOY5YEycZ6cgBTy/q1QAswEmBPUnkB5moXjPH7en2hiNzzE8oGCSBJOSMAEmmvDOMIpuPcubrk7S8AKqc1VBJyTMj48iQBArrUmtTGre2dZ7vC7kxe1OoaO6tKinm99ipgdRbALH5lahf+n6izqGuo9u8t2DeRVKeJcBkBYidoAMkTUwmoDANODnOD8wcj50nrNclpdztAmJAJ/pNQVR8JG1Ss6VL1R5759o7vuu2WO1cSTjmeRnz5fOs/7daNAzAlpkMAQIhjkgCDAmPpVws6i3qwDaTvApMXHVltqSpBkmN8gkbRMzmK6udnLD3FuagtqWX4UMLaU4wqjJXHJialSapyzIsqLzI4RkXDeLG0YYC4nMofXqp6GK1Hg/Gg4lADaUAPJO61CsTuU5IlV8z4qs41ZA2qFRfIAR9Kj7Whtq25UCkDaCP0/p9RPKZipVa8Km+nDOUqE6e2rKO7WoDGIPoehGMg/OvNRpwysAACwyY5xynzpakdVpluCGnEwQSCCQVkEdYJpfYYIHSM+iuk87JEvH5VXk8eYJ2n+6AelWu7qvDuUbwYOCMg9R54zUHxXW27LIXuFSRtK7S3eAyAOWDuzP1xXnAtQLYNguPCZtqTB7pxuRY5yuV8/CKv3lHLMPxC3UXrj9Rexxu+z3R+zMqIVhmmWkHfCgZPKIxByRyqSsa0s0G26+ZMRnlmcn2mPOuRe9RR3lRck+hmZHfeVNdkV3X5/SpP1xVa7yrn2FseB7hHNoB9F/3NXW0dVVEqazItFFFFbQ0FFFFABRRRQAVUu23CiQL6AkjDgeQ5N8uXt7VbaCKrq01UjpZGUdSwY7vpG/aDwSWET8LsvPz2kTWg8Y7HW7ktZPdN5fkPy/L8vpVT4h2d1Fo5tlx+pJYf0kfMVkVLepT6fYWcJIr97hatG65exMRdYc85iCfnNNNX2dQtvtXLti51ZGOR1kHmTzk5mpUv0rzfVSqSXDOamV/Vdm7zHGsuMIiLviE9TzEYiuLvZzUG2LY1TLiDBcgjqNrMQPlVj30bqn58/aR3WylXOw7rBV7VyBnvA2Yk+Z+gioduzepDFu7ullwArACP0qd0hecVf9fw8XZl7igxIVyBjmI8iMEda8scP28rt48ubzyieYwDHIYGYiaujdSS3f8E1Va6mb8R0OuDbTbvkQMLvYCR+oTNFvWaqxdtnUC4y8zbeYYeRHUelavvrliOsfOj9WsYcUTjdTTyVzT8bt3HG673bW5w6tuUAZNuz8FkRywTFStvtZpZVO+BJGXMAfxHAB9Km9HwO9c8aWCZ/NtAnp8R50y432b1DJt7lkEyzG1u5ZAiCpB6+nvVTipbtPHv5DkfEpr+38jH/u7TdHBzylZI5SFJBIrxe12nM7SWI5AQSfZVJby6daZ63gZa3cQXASVCpvQEWwPLqWIxJNc2uButu1bF0L3ZksqkFyP1ENkf1+Vc0Usc+/sS/1SXZEsvGmYSli4fdSv/7AUwvcS1veLtsqEYj4mWeTEjBMfl+hpx+wfvLlw3bk3F2gbsII/IIwZzTpOzj3Vtjbfc28qw3AzG2TtABMEifU+dRio52WSqXiVaXGF9Cp8b0+ovOFctliAgW46cpGfCu04E8pnyqNXso15puXbgbYDHctiJBUDG0DpynMCBWy6bsbqmAJCJ/ibPzgGn1vsJcjxXkB9FJ++Kbh56WIxx7+YvKrVnyY7Y7BFSGGoI2/BCwR1yQ3n5VZ+E6e/bBF68Lo6QpBznLEkmtG0nYVQZuXSw8lEffNTmk7Paa3ysofVhuP1aYqXkV6nx4IaJy5M/4JwXUagA7Ao6tnbHmCQN3yrSOEaHuLKW5naMnzJMn7mnYEYFe01Rt40t1yWRgohRRRTBMKKKKACiiigAooooAKKKKAGus4fauiLltX9x/nVV4p2FBM2H2z+R5IHsRn61dKKqqUYT+JEXFPkzN+xWqBwEPru/1Fc/8AZmr/AEp/OK06iqP0NP5kPKiZj/2Zq/0p/OKUsdiNSTDbEHnun7AVpVFH6Gn8w8qJWuHdi7FvNybp/vYH0H+dS+m4RYtmUtIp89on60+opiNKEeETUUgoooqwkNtTw+1c+O2je6g03/6Fpv8A8Fv+UVI0VFwi+UcwhppuGWbZlLSKfMKJ+tO6KK6klwdCiiiugFFFFABRRRQAUUUUAFFFFAH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8" descr="data:image/jpeg;base64,/9j/4AAQSkZJRgABAQAAAQABAAD/2wCEAAkGBxQSEhQUEhQUFRQUFBcVGBQVFxUYFRQYFRcXFxQVFxQYHCggGBolHBUVITEhJSkrLi4uFx8zODMsNygtLisBCgoKDg0OFxAQFywcHBwsLCwsLCwsLCwsLCwsLCwsLCwsLCwsLCwsLCwsLCwsLCwsLCwsLCwsLCwsKywsLCw3K//AABEIAL8BBwMBIgACEQEDEQH/xAAbAAACAwEBAQAAAAAAAAAAAAACAwEEBQAGB//EAEAQAAEDAgQDBAgDBQcFAAAAAAEAAhEDIQQSMUEFUWFxgZGhBhMiMrHB0fAUUuEVQlOCkgcWIzNUYnJDRLLS4v/EABkBAQEBAQEBAAAAAAAAAAAAAAABAgMEBf/EACIRAQEAAgICAgIDAAAAAAAAAAABAhESIQMxQVETcQQigf/aAAwDAQACEQMRAD8AwGFWKRSacI6QV25T0tNKYCgYjVQxqa1yQCmNKsQ5pTGlVwU9iocCjaUoFGHKhrXIw5IDkYcgeHIw5IYUYKCxMiFBYuYYXVHWQBK6UBK6VFGSolDK6UBAqCUMrpREyolRK6VVSSoUSuRHKFyhBBQlEhKASgITChKKU4LkRXIPM0HI2m5SNEYddcosXWvTWPVNrk5hRFoFEElr01oV2GtEx99qbMJVQ5RG+/ToiY5a2hzXIgkhFdNhrXI2lJATWuVDaZun0Wzobz5dirNN+4qWlNjTp4d3LQ6xr3FXK3DZmTB19kW7IWdQxrm9Vd/HExYadUVn4hkOIGyN+GIbm2KbXZmMo2uMFsmIQZ8qCUVRsFLCgIKJUEqJQFKhDK6VQS6UMrpQTKgqJUSgJQVEqCVRxQlSoKASuXFcg8fSrW6K0ynJnRvPaeXaqGFqC1pI56eWquMHsl77N2Gmc8hG3M/Nc5OyLAaJgEa7/VNbTdsCey/wVH18mRYcth0umNqdngEqLjKZ3t2/TVXGugW8TbwHzWax55p7XKCw51j8UbHKudCipOsFd9KtNfCaKvJVWuR50D6b4Rh11XDk0EJsOlMa5JCIlVVhgWkxmiz8KNO1a7W6JECQllWXsSXNViqVZtyq7greKIlUqhU32gSVKXmXSqDJUShlQSoDJUSolQSqJXShldKCZXShBXEqiZXFQolBKhQuQeMoOpsu45zFmCQP5nfIeIU1sWX3PYI0AGwGwVCm6/zVjPLddvBc5Vns5j09jlRoukKwwnkUKvU3qzTKoU6icyqssr2ZRhn2VdtRHTfr2o1FrMiY5Vwja5UWAeSYxyS1yJVNLjIjXb6K3w/BuqGAs5i9T6Nhw94uiDAJGWPjKqn4XggaQXP7o+cq8cG3mfJaLGhFlC0jKfhm8yqOMexm9+S28W4taSBJGy8PjC7Mc1jJkcvFSqGvUklKL1AchlQECplCAuLlRMriUC6UByolCXLsyImV0oCV0qg5XEocyGUByolDK4qwFKlBK5B879YLRYbg7HonNcANPBZbHqzRcVxa00OHYvJMeasv4m92sAdPBZFB1zewsrNMTYLXLSZYy1dZVTWOVFphOY7wURosfunU6krPbUTqT4KyLjHTKc0iLSq7U5sWV2pzKiY2rdVoT6NKSEVaoiSAF6/B4+l7FNliSATAIntlZvB+GkEObe183gREL1OH4ZTEHIJF56rclSrdMckwrg1EVpGdxfFClTc4mDEDnJ0j4rx7KFSuHPkGCBJ1NvovW8Z4X6/L7UBsmI1MWSMTg8jHR7gbo0HMZPtDXl4qXtXi3WsuBW9R4I6o9weS1o5XOvPuPktAcEaBEmIiDp29qaV5JzY8EJXr2cFY3SxiN9D3pLOAMa4EE2uibeXiEEra4xw4NcXXM3gTqd+XcserSLdbX0370AEqMyEuQygYCizJMri5AyVEoJXSqg5XSgldKA8y5BK5UfMKbleotHNUGOTBM2nuXmrZ7CBU6LQpAbeaxnP9paVBxA37Uyay+FvNz3RADRAw+CLr5LMyZHTVhj7wq7O1OYw7CSryTSy16cx10FGi6LjfROoYdxOhTZqHUWGR96r0fDuGyQcu95VngfBGloc6b6giF6nDYNrdAuuOKbMwdABoERb72VxgQMCMLogwFxC4LkAOCWQmlLKBZCghEUJCASFBCIqCgrYxhLSBr107143i9O8zJ3nruF7DH18o0LjyA15X0BXiOI13Oe8uEHlrH38kqxSLlzVAjdcXKAzolyuDlIKCMyNCEQKCF0qZQOKbBqUAK5UfNqdM2Vqlh9iO7tT6NLnHiB81dYwfmYO17fqvJZl9NWsPHUi0iRFvgtGnSIiBbVTxlgLBDmuPQg8uWiv4E0jTYXPAOUSLk6DkFq45WRb3Ipta7ZWGUH7Nkbq82rhxpnd2Mf8AOFpYHi7Gxlo1Cf8Ai0fFyk8d+UZ2DwL3H3dl6LhfCJIzA+Kr4TimIIhmHc7qSfk1aHD6WNe73WUgdXGXEDo0m57l0mEiM3iPEjh8TkEFgAkc5Am5X0PhuEp5Wva1vtAEGxtFoK8jV9B3PqZnVS+YOYxM72Gi9xw7C+qpsZJOVoEkmbLcnaXRoamNXZUbQtoJpRAhDIRiEHBwXZgue6ASdAJ0O3RRTqhwBaQQbgjQoIcgJTHdyWUAlQVKFAJnohJPRFCFyozOJVXAHTSPFeQ4j7xmbr1ePZMwPNeYx9I3sfNZqxmEoC5A8kSoeRNphQMD12ZLJUtKKa1yPMkgqcyIZmXZkrMuzIoy9clkrlUYOF4Uydl6PhOBYx0gAyI02XmsNxHL7w16q63jJn2dIvzXC+SNmemrQQ0bhp75mJHTL5rT9EaFH8PTFQUw+DIdGbUwYNzaF5+vi3VQ4OJIN73Hd5p+ArQ5vRT80ysS3rp73DYWlq1rf6Y+I6LRpUgNAF5nCcU9W6DJDtNNe9b+Gx4MNPvZZyiD2we9dZlEaDWR0TqX3Yqi6q/UNd35R5Sjw+Idq6B3X+i0mmu2fuE1ruvwWaMVPuy7vCP1/O3b+hVNNGVId1WacZ1t99FXxeNe1hcxzTlvDi4SBrBA1Q0o8R445tc5GtdkLmguJhsey4wN8weOwBV63pRiIkGiO58+ZVXD8JqVcrszW5gDBk3dc3FjcnxWl/dF2rnR/LA8ytsVQPpHiTH+I2/Jg+a1PRziry9zKhDi64IAF97CySPR6kz3sQwdr6TfiUzEcKbTIyvM5ZDgWm0WIgX1nwTVV6IvQeuG5WJhcW4MBlziQDJJJP30UuxROoIM7yPksba41tetHNQ6sBzWI7ExqT3XSnYw/wC63P8AWycovGt38QNpQOxQ2v0EErAdjo0jvMnwCW7FVToDHYfqnKHCtbiWUsMODSegBPSdgvP4hoLRlBkagEkHyhO/DVX6z4kfJKq4W0Eg95JU2aYmNYcxygDmJ+fNIDDF+pPVa7sMN/h9VXxBawSYgdVNtSaZ1Oidbeaa2irLKsiQCQeRhVcXXDdQBPemywDnxr5IM6Gq0g/d0EEKM6MJUhKaVwKu0OzLkolcqMGhwp7tgR1OnitbDejziRLmgdoVuhSH5R3rXwEQCA0g6EaeK43xx0ZWJ4G2k2QQ7vB8k/hfBQ+94nYH5hbFcnaOyFp8OYYEhvn9U4Ta+op4XgwB7hc7+JC06ODYJmM2x/UK42l9iUwUTsT4rpMdMKsgCxd3/qkucTo4eIXj+N+n9SjVqUm0iSxzmEvdb2TEgAdFo+hfH6+M9aXsZDC2IaYMzPtTc2HimUsajfpioDe46QnPM6ypeamzB5/VDnqbME84We1DlE28YPzU4thyHSXNIjtB32Rh1X8jZ7EWeoB/ltnn+idjLwOBIaCXuaRMNI8BPejx3D873PHqgHc6Gd07y/1gnwVx+OdoWt7L/VT+PduGeBnxlameUTiz2cPcwZWvqwP4baTAN/3nEeS1apa8e3Qc6AAMz4AAaAJA10SGY903ykdh+K78S/NbLH5ctvqn5MjjC8NhyGgFsG9gZgTbyhMfhpNoFtxmJv1VumarhIyjrlRmnVA94eGizq03HhPSriBb/gsqPa9paS4DKDbQEXP6Le4PVbXphzP8QiA6Sfei9j4ryfpwXOqNu0kOeCZaDMgR5ea1fQem7IWtsXF2bKZBLIvI6PaFu4/1X5ekGGqbMYO+/wAFQOJcZGYkgx7IEeJVfiDcQKgbUcxrXlzWuLnTznw6akIg+lTBaarLG+s+AUxx+2crddJqVCPeLvH6JZE8/FLfj6H8XwY/6Jf7Sw/8XvyP+i1qMbzMe5rRJB+H1XluKY97rEBrSSQBrY6E8wvSPxVBzSBWYTG9vjC8dxh7g7K6DckEb5onTqJ70121LddrXC8cQQ0kwbDoVY4pigIaRmOt9lg4euGn2hIXVqxJknp9E49rvp6DC4gvbJgEGFNQHms3hNT3h2fNaOZc8uq17hJMarvWIntnVCWgJtzuIgVC7RcrtB4fEh2cX9mWmexaHA/ZpMGkCI5XXj8HVOd4lxkyba23Wzgsd6wNIzQQJA5i0q2unw9SK4GpHeQtfB1BAXi6rSSIDjdet4fOQezsk9pWs2ouq4wMaXE2HefBIY08gj9QTY5Y3ETK2w89xDi2HrF00m+sbUp+2Wtkim9lQCdYOkdV7DAVJY12UNDmg5eUiYXnMTg20/xhaPadSZVP8oeBA29xbFdlV/uvDLyDlzGOWqt2trZaRyUh46eKxxw3O2KtRzuwZRfW0qxheEUmNhocNJOZwJjYkG46KMtKOg80NRpjTyRA8lMlBiYmiAb2SH02rYxWGDokJP4UDRpTS7ZQZyaT3K1RpaWhWzQ/2nvK5gaDctH8wTRtdwrABdFUeOXmENGuzZw8R8yq+KxjY94f1N+Uqpt84/tNw2WoxzGwHNdYfmzFziepzLb/ALN6bBhm1DOYl4tO5aDNtfYCt8ZxDXsIJkEW1JnaPZ5wqXBWAUg0OcwS6xBm7iQfNTl8N662r+ndYvr0mB2UZJDjsS5wJ0/4rzuJ4A9xk4ue/wD+kXp7ivVVqRzOe11Igki4Oczlvt7PisSnVc5ge2hiHtJgOa2QfAFZsu3TDKydLWJ4C9sZarX6z7WXs/eSf2QZEua2xmXggnbQ23SnPqf6bFf0O/8AVUqvEwNWVB22+Svf0crvbSbwoj/rN8f1VbHA0zGcP6j4KieIA6NfAuTy7VOHpOrmKYktEmZ+QTtLbTjU9n72UPpkNaTbNeOmyOjhHOMaA3MzoDDu+Qr+JwwcOwW07lOWqzxqOFthpPM/BXmlZ+BcIPaPgFbDlzyvbUh2Zc4pa4rJpzm2t5rlwlQtbZ4xSwMirWE/lnwWpwym1rYkQNiV5riOPpMqE/5maDYkARzjVL4lxmm0xRYIgHM6Znfddcok29yyvTBu9tuv6rTw3F6QtnHmsrg+Fo1abH5G+00Fa37EouFmgdkrM3fSVZHH6P5kz+8VEb/fcvNcR4A9kua5pb4R0WJJ3K5Z+TPD3GXsMX6S0i82JD6L2HXmI/8AJysYH0qaWsBhpho9qdYE3XiA7pPVMDui53+Tkm30lnFnkxTNJwP70mPElWcPiKuaaj2ADZsQR2kLwXo7xB7aoY2C1xkggnbW3zsvUcRxOQRBdmE5uV7331GnRerx588dtNjFcX/I9sRcmLJ/DMVUec2ZpZzBPlC8phsQXQMoMmP3vqvU0GerZJvAkiYHZotws0bjuKwcrDca2mPFUKvEnHV57rfBYmM4m4uJ9WB3knvlLOJJ2E9qGlyvWmTPihY+LGNVn1HknXwKkMO5M9uiitlmKA5KKtU8lijDz+sq49py5ZMckNJr1fJKZiIETz/RcaUiOiTh23josXr/AB0nbD9LOEuxQYWuALJuQTY7W7lkN4bi2MDKdQtaB+6S0HqvcZLJbmQts7eI/ZWNP/cP/reu/Y+M/wBQ7+t69rkQlqG3kH8Gxbmlr6+Zp1BLiDui4TwWthy5zXiXNyzBt16r1eVC4IbYnDsHVpODvWEm8zN8xJPmSVexLS/WAeYDZ8SCrLwlOCDDxdIsNzM9x8EtpB3WxWoNOolZ+LwO7QBC454W9wKD43UGr4clXzkKVx5WJ2tOq9fFcqRXLczibrxlTZGWkgIq7C2AYktBtyOi3uC8GFVgqOqETs0C0W1P0Xd06nt6H0Dxs0/VnVpMaxAjftK9zRqDmvH8LpU8OIBcYaQJA3JcdBr9AkY/jRqS1stb5n6LNzmE7c87N9Nf0j40HA02Gb3cNOyV5oW2Sm1dgmgE6rxeTyXO9uYw5MlJLOShzosubUxbfoqXfiA1gBzNIOlhu7UaL0/F20m5fWPuGwGtBM3mZtHesD0NpgFziPa0HKDqF6ocBGaS6ZvoN19DwY6wa9A9G6jCXRTIy6E79NNVo8VxWVsCxdcn5JjGxAaLNGo3jSVg4t5c4km5Xb0nuq1QA/eqCN+vJHUMBKie5RoQF9h+iJ5SmjqjcEDmOsjDkhjU5rUHZlXqOyunr5J7mpOIZKxl7/bWPr9DqOgpZepYJYCdW2+SFzVPHdzV+Olzmrv7CXoS9SWoSF0YAaiE1VzmoC1RUOqJZqJjmSkuYiONRLdUUliAsRVDH0mu6HsMd6yqkt3XoH01Xq4UEaLGWEox2VZ1XJuLwOW82XLhcLtO3//Z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10" descr="data:image/jpeg;base64,/9j/4AAQSkZJRgABAQAAAQABAAD/2wCEAAkGBxQSEhQUEhQUFRQUFBcVGBQVFxUYFRQYFRcXFxQVFxQYHCggGBolHBUVITEhJSkrLi4uFx8zODMsNygtLisBCgoKDg0OFxAQFywcHBwsLCwsLCwsLCwsLCwsLCwsLCwsLCwsLCwsLCwsLCwsLCwsLCwsLCwsLCwsKywsLCw3K//AABEIAL8BBwMBIgACEQEDEQH/xAAbAAACAwEBAQAAAAAAAAAAAAACAwEEBQAGB//EAEAQAAEDAgQDBAgDBQcFAAAAAAEAAhEDIQQSMUEFUWFxgZGhBhMiMrHB0fAUUuEVQlOCkgcWIzNUYnJDRLLS4v/EABkBAQEBAQEBAAAAAAAAAAAAAAABAgMEBf/EACIRAQEAAgICAgIDAAAAAAAAAAABAhESIQMxQVETcQQigf/aAAwDAQACEQMRAD8AwGFWKRSacI6QV25T0tNKYCgYjVQxqa1yQCmNKsQ5pTGlVwU9iocCjaUoFGHKhrXIw5IDkYcgeHIw5IYUYKCxMiFBYuYYXVHWQBK6UBK6VFGSolDK6UBAqCUMrpREyolRK6VVSSoUSuRHKFyhBBQlEhKASgITChKKU4LkRXIPM0HI2m5SNEYddcosXWvTWPVNrk5hRFoFEElr01oV2GtEx99qbMJVQ5RG+/ToiY5a2hzXIgkhFdNhrXI2lJATWuVDaZun0Wzobz5dirNN+4qWlNjTp4d3LQ6xr3FXK3DZmTB19kW7IWdQxrm9Vd/HExYadUVn4hkOIGyN+GIbm2KbXZmMo2uMFsmIQZ8qCUVRsFLCgIKJUEqJQFKhDK6VQS6UMrpQTKgqJUSgJQVEqCVRxQlSoKASuXFcg8fSrW6K0ynJnRvPaeXaqGFqC1pI56eWquMHsl77N2Gmc8hG3M/Nc5OyLAaJgEa7/VNbTdsCey/wVH18mRYcth0umNqdngEqLjKZ3t2/TVXGugW8TbwHzWax55p7XKCw51j8UbHKudCipOsFd9KtNfCaKvJVWuR50D6b4Rh11XDk0EJsOlMa5JCIlVVhgWkxmiz8KNO1a7W6JECQllWXsSXNViqVZtyq7greKIlUqhU32gSVKXmXSqDJUShlQSoDJUSolQSqJXShldKCZXShBXEqiZXFQolBKhQuQeMoOpsu45zFmCQP5nfIeIU1sWX3PYI0AGwGwVCm6/zVjPLddvBc5Vns5j09jlRoukKwwnkUKvU3qzTKoU6icyqssr2ZRhn2VdtRHTfr2o1FrMiY5Vwja5UWAeSYxyS1yJVNLjIjXb6K3w/BuqGAs5i9T6Nhw94uiDAJGWPjKqn4XggaQXP7o+cq8cG3mfJaLGhFlC0jKfhm8yqOMexm9+S28W4taSBJGy8PjC7Mc1jJkcvFSqGvUklKL1AchlQECplCAuLlRMriUC6UByolCXLsyImV0oCV0qg5XEocyGUByolDK4qwFKlBK5B879YLRYbg7HonNcANPBZbHqzRcVxa00OHYvJMeasv4m92sAdPBZFB1zewsrNMTYLXLSZYy1dZVTWOVFphOY7wURosfunU6krPbUTqT4KyLjHTKc0iLSq7U5sWV2pzKiY2rdVoT6NKSEVaoiSAF6/B4+l7FNliSATAIntlZvB+GkEObe183gREL1OH4ZTEHIJF56rclSrdMckwrg1EVpGdxfFClTc4mDEDnJ0j4rx7KFSuHPkGCBJ1NvovW8Z4X6/L7UBsmI1MWSMTg8jHR7gbo0HMZPtDXl4qXtXi3WsuBW9R4I6o9weS1o5XOvPuPktAcEaBEmIiDp29qaV5JzY8EJXr2cFY3SxiN9D3pLOAMa4EE2uibeXiEEra4xw4NcXXM3gTqd+XcserSLdbX0370AEqMyEuQygYCizJMri5AyVEoJXSqg5XSgldKA8y5BK5UfMKbleotHNUGOTBM2nuXmrZ7CBU6LQpAbeaxnP9paVBxA37Uyay+FvNz3RADRAw+CLr5LMyZHTVhj7wq7O1OYw7CSryTSy16cx10FGi6LjfROoYdxOhTZqHUWGR96r0fDuGyQcu95VngfBGloc6b6giF6nDYNrdAuuOKbMwdABoERb72VxgQMCMLogwFxC4LkAOCWQmlLKBZCghEUJCASFBCIqCgrYxhLSBr107143i9O8zJ3nruF7DH18o0LjyA15X0BXiOI13Oe8uEHlrH38kqxSLlzVAjdcXKAzolyuDlIKCMyNCEQKCF0qZQOKbBqUAK5UfNqdM2Vqlh9iO7tT6NLnHiB81dYwfmYO17fqvJZl9NWsPHUi0iRFvgtGnSIiBbVTxlgLBDmuPQg8uWiv4E0jTYXPAOUSLk6DkFq45WRb3Ipta7ZWGUH7Nkbq82rhxpnd2Mf8AOFpYHi7Gxlo1Cf8Ai0fFyk8d+UZ2DwL3H3dl6LhfCJIzA+Kr4TimIIhmHc7qSfk1aHD6WNe73WUgdXGXEDo0m57l0mEiM3iPEjh8TkEFgAkc5Am5X0PhuEp5Wva1vtAEGxtFoK8jV9B3PqZnVS+YOYxM72Gi9xw7C+qpsZJOVoEkmbLcnaXRoamNXZUbQtoJpRAhDIRiEHBwXZgue6ASdAJ0O3RRTqhwBaQQbgjQoIcgJTHdyWUAlQVKFAJnohJPRFCFyozOJVXAHTSPFeQ4j7xmbr1ePZMwPNeYx9I3sfNZqxmEoC5A8kSoeRNphQMD12ZLJUtKKa1yPMkgqcyIZmXZkrMuzIoy9clkrlUYOF4Uydl6PhOBYx0gAyI02XmsNxHL7w16q63jJn2dIvzXC+SNmemrQQ0bhp75mJHTL5rT9EaFH8PTFQUw+DIdGbUwYNzaF5+vi3VQ4OJIN73Hd5p+ArQ5vRT80ysS3rp73DYWlq1rf6Y+I6LRpUgNAF5nCcU9W6DJDtNNe9b+Gx4MNPvZZyiD2we9dZlEaDWR0TqX3Yqi6q/UNd35R5Sjw+Idq6B3X+i0mmu2fuE1ruvwWaMVPuy7vCP1/O3b+hVNNGVId1WacZ1t99FXxeNe1hcxzTlvDi4SBrBA1Q0o8R445tc5GtdkLmguJhsey4wN8weOwBV63pRiIkGiO58+ZVXD8JqVcrszW5gDBk3dc3FjcnxWl/dF2rnR/LA8ytsVQPpHiTH+I2/Jg+a1PRziry9zKhDi64IAF97CySPR6kz3sQwdr6TfiUzEcKbTIyvM5ZDgWm0WIgX1nwTVV6IvQeuG5WJhcW4MBlziQDJJJP30UuxROoIM7yPksba41tetHNQ6sBzWI7ExqT3XSnYw/wC63P8AWycovGt38QNpQOxQ2v0EErAdjo0jvMnwCW7FVToDHYfqnKHCtbiWUsMODSegBPSdgvP4hoLRlBkagEkHyhO/DVX6z4kfJKq4W0Eg95JU2aYmNYcxygDmJ+fNIDDF+pPVa7sMN/h9VXxBawSYgdVNtSaZ1Oidbeaa2irLKsiQCQeRhVcXXDdQBPemywDnxr5IM6Gq0g/d0EEKM6MJUhKaVwKu0OzLkolcqMGhwp7tgR1OnitbDejziRLmgdoVuhSH5R3rXwEQCA0g6EaeK43xx0ZWJ4G2k2QQ7vB8k/hfBQ+94nYH5hbFcnaOyFp8OYYEhvn9U4Ta+op4XgwB7hc7+JC06ODYJmM2x/UK42l9iUwUTsT4rpMdMKsgCxd3/qkucTo4eIXj+N+n9SjVqUm0iSxzmEvdb2TEgAdFo+hfH6+M9aXsZDC2IaYMzPtTc2HimUsajfpioDe46QnPM6ypeamzB5/VDnqbME84We1DlE28YPzU4thyHSXNIjtB32Rh1X8jZ7EWeoB/ltnn+idjLwOBIaCXuaRMNI8BPejx3D873PHqgHc6Gd07y/1gnwVx+OdoWt7L/VT+PduGeBnxlameUTiz2cPcwZWvqwP4baTAN/3nEeS1apa8e3Qc6AAMz4AAaAJA10SGY903ykdh+K78S/NbLH5ctvqn5MjjC8NhyGgFsG9gZgTbyhMfhpNoFtxmJv1VumarhIyjrlRmnVA94eGizq03HhPSriBb/gsqPa9paS4DKDbQEXP6Le4PVbXphzP8QiA6Sfei9j4ryfpwXOqNu0kOeCZaDMgR5ea1fQem7IWtsXF2bKZBLIvI6PaFu4/1X5ekGGqbMYO+/wAFQOJcZGYkgx7IEeJVfiDcQKgbUcxrXlzWuLnTznw6akIg+lTBaarLG+s+AUxx+2crddJqVCPeLvH6JZE8/FLfj6H8XwY/6Jf7Sw/8XvyP+i1qMbzMe5rRJB+H1XluKY97rEBrSSQBrY6E8wvSPxVBzSBWYTG9vjC8dxh7g7K6DckEb5onTqJ70121LddrXC8cQQ0kwbDoVY4pigIaRmOt9lg4euGn2hIXVqxJknp9E49rvp6DC4gvbJgEGFNQHms3hNT3h2fNaOZc8uq17hJMarvWIntnVCWgJtzuIgVC7RcrtB4fEh2cX9mWmexaHA/ZpMGkCI5XXj8HVOd4lxkyba23Wzgsd6wNIzQQJA5i0q2unw9SK4GpHeQtfB1BAXi6rSSIDjdet4fOQezsk9pWs2ouq4wMaXE2HefBIY08gj9QTY5Y3ETK2w89xDi2HrF00m+sbUp+2Wtkim9lQCdYOkdV7DAVJY12UNDmg5eUiYXnMTg20/xhaPadSZVP8oeBA29xbFdlV/uvDLyDlzGOWqt2trZaRyUh46eKxxw3O2KtRzuwZRfW0qxheEUmNhocNJOZwJjYkG46KMtKOg80NRpjTyRA8lMlBiYmiAb2SH02rYxWGDokJP4UDRpTS7ZQZyaT3K1RpaWhWzQ/2nvK5gaDctH8wTRtdwrABdFUeOXmENGuzZw8R8yq+KxjY94f1N+Uqpt84/tNw2WoxzGwHNdYfmzFziepzLb/ALN6bBhm1DOYl4tO5aDNtfYCt8ZxDXsIJkEW1JnaPZ5wqXBWAUg0OcwS6xBm7iQfNTl8N662r+ndYvr0mB2UZJDjsS5wJ0/4rzuJ4A9xk4ue/wD+kXp7ivVVqRzOe11Igki4Oczlvt7PisSnVc5ge2hiHtJgOa2QfAFZsu3TDKydLWJ4C9sZarX6z7WXs/eSf2QZEua2xmXggnbQ23SnPqf6bFf0O/8AVUqvEwNWVB22+Svf0crvbSbwoj/rN8f1VbHA0zGcP6j4KieIA6NfAuTy7VOHpOrmKYktEmZ+QTtLbTjU9n72UPpkNaTbNeOmyOjhHOMaA3MzoDDu+Qr+JwwcOwW07lOWqzxqOFthpPM/BXmlZ+BcIPaPgFbDlzyvbUh2Zc4pa4rJpzm2t5rlwlQtbZ4xSwMirWE/lnwWpwym1rYkQNiV5riOPpMqE/5maDYkARzjVL4lxmm0xRYIgHM6Znfddcok29yyvTBu9tuv6rTw3F6QtnHmsrg+Fo1abH5G+00Fa37EouFmgdkrM3fSVZHH6P5kz+8VEb/fcvNcR4A9kua5pb4R0WJJ3K5Z+TPD3GXsMX6S0i82JD6L2HXmI/8AJysYH0qaWsBhpho9qdYE3XiA7pPVMDui53+Tkm30lnFnkxTNJwP70mPElWcPiKuaaj2ADZsQR2kLwXo7xB7aoY2C1xkggnbW3zsvUcRxOQRBdmE5uV7331GnRerx588dtNjFcX/I9sRcmLJ/DMVUec2ZpZzBPlC8phsQXQMoMmP3vqvU0GerZJvAkiYHZotws0bjuKwcrDca2mPFUKvEnHV57rfBYmM4m4uJ9WB3knvlLOJJ2E9qGlyvWmTPihY+LGNVn1HknXwKkMO5M9uiitlmKA5KKtU8lijDz+sq49py5ZMckNJr1fJKZiIETz/RcaUiOiTh23josXr/AB0nbD9LOEuxQYWuALJuQTY7W7lkN4bi2MDKdQtaB+6S0HqvcZLJbmQts7eI/ZWNP/cP/reu/Y+M/wBQ7+t69rkQlqG3kH8Gxbmlr6+Zp1BLiDui4TwWthy5zXiXNyzBt16r1eVC4IbYnDsHVpODvWEm8zN8xJPmSVexLS/WAeYDZ8SCrLwlOCDDxdIsNzM9x8EtpB3WxWoNOolZ+LwO7QBC454W9wKD43UGr4clXzkKVx5WJ2tOq9fFcqRXLczibrxlTZGWkgIq7C2AYktBtyOi3uC8GFVgqOqETs0C0W1P0Xd06nt6H0Dxs0/VnVpMaxAjftK9zRqDmvH8LpU8OIBcYaQJA3JcdBr9AkY/jRqS1stb5n6LNzmE7c87N9Nf0j40HA02Gb3cNOyV5oW2Sm1dgmgE6rxeTyXO9uYw5MlJLOShzosubUxbfoqXfiA1gBzNIOlhu7UaL0/F20m5fWPuGwGtBM3mZtHesD0NpgFziPa0HKDqF6ocBGaS6ZvoN19DwY6wa9A9G6jCXRTIy6E79NNVo8VxWVsCxdcn5JjGxAaLNGo3jSVg4t5c4km5Xb0nuq1QA/eqCN+vJHUMBKie5RoQF9h+iJ5SmjqjcEDmOsjDkhjU5rUHZlXqOyunr5J7mpOIZKxl7/bWPr9DqOgpZepYJYCdW2+SFzVPHdzV+Olzmrv7CXoS9SWoSF0YAaiE1VzmoC1RUOqJZqJjmSkuYiONRLdUUliAsRVDH0mu6HsMd6yqkt3XoH01Xq4UEaLGWEox2VZ1XJuLwOW82XLhcLtO3//Z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12" descr="data:image/jpeg;base64,/9j/4AAQSkZJRgABAQAAAQABAAD/2wCEAAkGBxQTEhUUExQWFBUXFxoYGBYYFxseHRwaFR0dFxccHRgdHSggGB4lGx8YIjEhJSkrLi4uGiAzODMsNygtLiwBCgoKDg0OGxAQGywmICYvNCwvLCwsLywsLDQsNCwsLCwvMCw0LCwtLCwsLCwsLCwsLywsLCwsLCwsLDQsLSwsL//AABEIANwA5QMBIgACEQEDEQH/xAAcAAABBQEBAQAAAAAAAAAAAAAAAwQFBgcCAQj/xABDEAACAQMCAwYEAwUHAgUFAAABAhEAAyEEEgUxQQYTIlFhcTKBkaEHQlIUI4KSsTNicsHR4fAVFiRjc6LxFzRTstP/xAAaAQACAwEBAAAAAAAAAAAAAAAABAIDBQEG/8QAMhEAAgEDAwIEBQMDBQAAAAAAAAECAwQREiExQVEFEyLwMmGBkbEUcaEjQmIVwdHh8f/aAAwDAQACEQMRAD8A3GiiigAooooAKKKKACiiuXcASSAPWgDqiovUcctrylj6cvqaYXu0Dn4VUD1yavjb1JdBed1Sj1+xY6Kp9ziV1ubt8sf0pu90nmSfc1crKXVi78Qj0RKcf7Z2dM5t93evMolxZt7tgI3DcZAmMwJNTPDOJ2tRaW9ZuLctvO11ODBIP0II+VfP+qsar9pJs3gLVu5c33HYi0e8beOvjYTB29QeVT3DuEWSC11m1JuNuKQVs7vhxZnPIfFMnNY07tU5tT/jn6/k2qdq6kIyh178fQ1HXdrtHaYo2oQ3BztpLv7bEBM/Kqlxn8Srtm6dukc2CoKXLilIYETvEk7CJ8UAr1Bpnp7vdDYiJbUYCKu0D5Ckrzlviz70rLxGXRDUfD49WMuD9rte14zrQclkS5Yti2ynO0lFVwQCBIY5E5BrRuFdrrFwW1vOmnvtjuXcTuH6CY3qeYI5+hkVn6aVAAAogGYjr5+/Ok+I3vCFawNRbJypCmP4W9J+g865Tvp6t1lHZ2UdO2zNlBorEuz3HW0LldMHddUP3Vq4DtswNysvixbUM25OZgRHV1o+2F3Tl766u5q0tNGotuVICnL93tUbWXmASRAI9afVzB4+Yi7ae/yNjorm28gEciJ+tdUwUBRRRQAUUUUAFFFFABRRRQAUUUUAFFFFABSd++qCWIA/5y86YcR4sE8K+JvsP96r9+6zmWMmmaVs5bvZCla7jDaO7JTWcdJxbED9R/06VEXrrOZYlvc/8ivIoin4U4w4Rm1Ks6nxM4ivYruKIqzJVg4iovjZZ1Nq0Fe4YkN8IUnJeOhEwp+KD61LxTPiWuWyu4qzsxhUQS7mJgD26nAqurpcGpPC69C2jqU04rL6dTOb/AWu664t+4161Z2KFOEBKBiAgwAJAAqc4rqGUbV3S2AFJBPu4Eov+HJpVNX43Dd2L7kubC3VNyMBRGJbYBMSOcGvdRffeltEbe4J8SsNoGCTjHz6fIHxlxJSrPQvT07YPbW8XGitb9XXvk7t3WVUFw7nMDwr8uQ+FR9BS9eah0tqSziFy1wmB/oFFIaTX27v9mwceYmPk3I0rjqNZ6DiiiiuHRHWICjy2zwt4+qyCCwPSOdVHgOkslm0lu9buPqTN02z4VtqIYIfzOR09SelXQicVQOK8D/ZdSt+y4tHduQtyDwTn0OQR/rTdnOCnipwKXcJuGafP4Porh3E7bAL8BAiD6YwetSNZ5wXiK6iyl1cThlxKuuHUx1Bmp/QcUZMHxL9x7V6edsmtUDy9O7aemoWSik7F9XEqZFKUo1jkeTT3QUUUVw6FFFFABRRRQAUUUUAeE1B8T4pPhtnHU+ftXXF9fJKLy5E+fmPaorbTtCgvikZ9zcN+mJxFFdxRFOZEcHFFdxXu2jJ3AnFEV3Fe7aMhgTqnfiBZvKbOoskA2hcDbmAXa+3mWYCce5p1xLtE5dltG1ZtIxRtTdYEFlAJCW9w3CTG6easIxTJXthgdxugAE3NQt4ruMhmUle7SR5R9Kyry+paZU8OXfHH3NWysauqNTKj2zz9iC1mqJuXbOq06/ura3bjgoV2MAysGDGZBGBNNeGdrUF9kMi2VVEYhlkKSyjxDnBjMTtqc/6LbZlu29PpfNWW6PlE2SB8jXR0LXW2ai2gTBhlt3QT6MrKR77a8/J0uiwv3PQxVXq/wCCB432h0TMhuEMyZXJIBwZhQRPrzp3wztCrKWtW9yDmRC9J/MQeVSun4Fasut2wtlLqZVha8PsyE5HznyIpgeE6gW7llLlu3Zu3mvXLaqYdmIw0tOwARs5ec1KCt3H1N+/ocn+oUvSkO9Fx9LgU7XUNyJRojoeXKpYGaZ8O0j2x4rrPjrTylJYzsNxzjc5uIGBVhIIIIPUHBFNOJMgUI6naw2hgpYKcAAxJA9eWMmnpry24IBHIiR86EDEuy2sC3mTIF2JG2ALyL4jPkyBQP8A0z51cIqgay21pZt3G3gKbaFhLG0xdoJ5sySp9AKvuh1C3baXEMq6hgfRhNep8KuNdLQ+n4PK+LW+itrX935HGmvtbaVP+hqyaPVrcEjB6jyqs7aV09woQVwadrUlNfMRoVnTeOhaaKR0uoDrI+Y8jS1Z7TTwzUTTWUFFFFcOhRRRQAUx4pqtogfEfsKeOwAJPIVXb9wsxY9auoQ1PLF7ippjhcsb7a9213to20/kzsCe2vYqB7Rcda1dt6eyEN11ZyzyVRFxJUEFiWwAI5GSKaaXjerQk3bdrUL07iUufyXHKt/OPak6l/b06nlzlhjlPw+4qU/MhHKLTto21G2e0OmZthuC28fDcBQ/+4AH5E0y1na22jELZvXVDFDcTu9u5SoYDdcVmjcvIGZxMGGPOhjOVgX8mecYeSf20RSWg1iXV3ITzKkEEEMphgVPIg06ipqWeCDjjZmK8Z4baZjpNQ7Wr1m63dupwVuNvRs8wdwE+YOcVD6fS8SF17S691CmJOouwVPIgCcET9DV0/EG/b1N/uhtX9nIDXQs3NzDcURjgKFKyTOT6VUb3AbMyjXg/wCtrkn7AVmfoaqk3Tls+5sxuqcox8yO/wAi5cG0C6WyQ1wvku9xjzJ5nngf/Nct2j04+K4qAiRuMTkhhB5EEQR7VS3tXQHXvHuhl2ghwpQzzMLnE4xmKcaDSvYtXbdoqRqFW3dL5OwGTsJ5E5B9CesGlF4PVk25sbficIpKCLDd7XWdjuiu6Jg3Nrd2GPwg3ACqz6ml+BdpbWp+GVOcGD1gCQcGCDHrVbbSwpS34bbshup0cWySs+xM0x4lorqqrWXI7olkTkMnc4wMyfM1ZU8FxF6XuQh4o3L1LY0yimnCdYL1m3cBkMoP+v3p3Xn2sPDNpPKyji8+1SYJgEwOZjMD1rpWB5V7XFu2BMfmMn3gD5cqDo34rpi9s7TtdfEjASVYeQPmJHzpX8O9btL6YmZm6n+KdupQDptfa0f+ZHSlqgOKaPu232T3dwP3u4kxtkC+NoIJBXxFZzT1hc+TVWeBC/tvOpPualFEV1aSFAJ3YHi8/XHnXUV6vJ5PApotQbbT061YFaRI61W4qV4VfxtPTl7UvXhlakNW08PSyQooopQdCiiigBhxa7ChfP8AoKiop7r2lz6YHyyfvSEU7T9MUZ9X1TYlFVbtJxV7neabTyrARcv7tot7hICwJdo5gFY/UDVn1t/u7b3CCQiM0DmdomPt96omjKhYBkgktn87Es5PqWJNZni3iDtoJQ+J/wAGl4T4ermbc/hRWNRpH07i8ly7fYAKe+d2uFcgFFy0TJggD1q29m+FjWp3t9riWQxVbdslCxQwxd+e0nAURyMzMDghVBMAYyepjlJ5mp/sV/8AYaT/ANC3PvtG6fWZmsS0nG4m6k1lrG79/I3rmMqFNU4vZ546f+5HGt4ZpUtMV0dk7FLR3aszbQTEkGSaiuBagPfvW7mjtrZULcD7FCTtXwMIBLCSZ8varHeuhVZmMBQST5AZNQKudSLimXSYa2HCjowEhd5xEjdBBjka09Qho22FdTpNHet77ZtWgXAW9YKoQ5IAAdepMDaZBmCKQ1HaB9LbYatQ1wQLbJCrf3MFWAxi00lQQSRmRiYgdTqNzardhd+jHwgAXLN7e+IAnYbY3egHSve3XHbIt6a1fKlXug3N6ggqgJbpjmBI/VV1KvKD2KK1rGot+nUpGr019XddRb1KXHZ7ptW7TEgXGJBN0TvHSVjlXN8ygVdPqEIghxYuFpHKWYEkeYnNXG3qdemnVt11rtpC2jRNm5bedpv7hucFYBBJB2rjcJq4dhu113iVgXwllDbYpctG5GSAyk/umMQZEEdQeVOwupbrHHfr+wi6K7mOjhbi0rfs+qH/AJiWnViepIGTJnmDXqHUKCRY1FxQMTprin5sBB+grbeI9pVt3AWv6OzCsIOrkS0QzW+6BaCMDcOZqv3OM2XA7ztEhYMGhEsKnhO5QFgvGBMuZyDgxU/1EuhzykZvZ1TkZ0+pU+XcXD9wtdNqSOdq+MgZsXOZwB8PnWmN2ksmA3GNG6gq2NOwMoQw8Vu+siQJHIiQZBNerxXQXyw1PF0v+KUt2yLKW9plYCHexGMs5yMRU1dVOxHyolK7CiLDqCYW84CspBWTuiDnr1HnVjprpLdoXNQ1lzctPfYqxdnnaFQncxJPiDdaXvXQqsx5KCTHkBJrytzvWl+56S32pRz2O6K4sXQ6qymVYAg+YORXdUF5wyncCDAEysc5iM9Iz9aa37W66NyArtKq3Xxg94CPIgLFL39+5SsbfzA+pWCPYbqWrucEcZLL2V1gvaS0/Igd2wPR7RNtx6+JTn286lwlVHsWxTU6i2W8N0Jetp5FB3d6PQ/uj7k1c9v/AD/n/Odeut63mUoz7nkbij5dWUOwiVpSw21gfKugtAWrW8lSWHkm6KQ0bSg+lL0k1h4NBPKyFFFFcOkMwkmvNtKUU3kRwRvHtAb+mv2VIVrtp7YJyAXUqJjpWQaqwdLqb1i5cNxh3ZYhCFAZVjzCruMCTW5Uw4nwe1ft3rboIvJsuEABiIgeKOa9J5Urd2sbiOH9x6yvJ2ssx3XYym9xYu7gHw7QAsdebNPXJj5GnfZfiRW2dMTtAd3TPxByXYfwknHrT3jf4cixZOos3rr3rcu4c+G4oHiARYCkLy9R1rO+Ja1iD3exBmLpO0DIKsGkAmZMgH0zWGrSdrNLo1799T0SvKV1TbXMX799DTOIWTcs3bRYqLiMhPowikOE22s3r1xbrRcK+AsCkKqgNEYMgj2qG7Gfh7f1Kd7q719bTCF3GbjDoQtwEW191JOOVWHXfhRYa6DaKJahdyMrszFZ/MLigg4O0g5HyrSjbTayZc7ykpYxuNuJ660++3cIus4g2l8TNvwBtXIn5VIcP7Dm9auPqibd65s2Ku09wto7kXIIYlgGYZBIAyBVn7O9nLOjVhZWC5BZjEnbhQAAAqiTCgACT5mpaKao26hu+RG5u5VdlsjA+0d7V6O+9nUvdZrgFxntMdrrm2rQu0j4PhHL15mv6D9m2qzMpbvbqRcAwkLctnIwdzXBnnnyFa7+LWgItJq1Td3QK3Y5922QfUB/puPrWVcPs6c6C5fukFjriFViIKbV3FUPM+MEkfpXyq2tVjDQ/wDJLb59/l1+hVTi5J/sNtPxJldrkfuJ2gKvIDAYQMyZp1a4jevf2VsIv6rnP5AGlLPE9Mo2qyhfKMU6v6tLQXvNtsOodBIkq3IkflPoc8vOnlhbORT9BFeGE/2tx7npML/KIpy4FtPAonkqjqxwq+5MCuRqWIBS213cocG0C4hsgEqPC46qeRqa4Hwpi63Ls+EAqpQqN7AEyGkyhlQesE+VL3F7Rowck030LqFrUqzSxsTPC9GLNpUGYyT5sx3MfmSadRRXNy4FBY4ABJPoMmvHNuTy+T1CSisIZ8EtbLCJ0SVH+FWKr/7QKfU24YZtWzylQfrmnNEviZyPCCk9Vd2ozASVUmPOBMV7vO6IxtmfUGCP6femfENT3ascks9tVz1chcDoAM/WiKywbwiS4TqQup0zxl2NrPPbdXcfbKKflWh1mD39uq0Y2nb+0KS/QfkAPqS+PY1qW2t/wx/0fqYPiS/rfQ4iiK7C17trQyZ+BxoTg06ppoxk07pefIzT+EKKKKiTI3bXsVF8U7TaWw5S5dAIMPAJCYDTcYCEEEHPnVE7ScZ/a3Zbh/8ADbyLaD4bgXlcY82nMDlyPPNWSqqKFZNR5NP20RVC4L2suWLS2btk3ii7UuK4A2phRcLmd0RkBpyTmluF9t3N+2l/uFt3XKBgxGx9pKrLYeSI6GTQqsWCcXwXfbUYezek3b/2XT7wZDdzbmeczt5z1qYiiKnklgT215FKxRFGQwJ7aNtKUUZDA3v6ZbilHVXRhDKwBBHkQcGsS4v2W0+zU3bgW2h1zJatr4FCJeFoxESWVWgDHUZzW5X2hWI6An6CsZscJu6zT97dcoi2IWB8fgDEr5IWyW5t6ACUb+r5cYyc9MU9+7/xS+fXss5GLeGW0ll/x+/0HnaH8JtJdZ00DizftBS1tyzqRckqTuJK4ByMYrPF4VqtLqm072rTXLbKG2oCJYB/ijPhcGvovhXC1W9c1IJLX7dkEdB3YIBHXII+lZhpnTU6rUasEMLl5th5wLcWAR7qk+zUXslCnnBdZRc6mMi/C+8CxcjEQRGfoae0UVgM3UFMuKEsFsr8V5tv8A8V4yOX7sNB8yKe010NqXuXm5sO6tjyRDLN/E2PZRUo7bnJdh2Y6CB0HkOleUUVEkNdbrO7Kj9R+0hf6lahlul204IO65de4dwE7LMheWCBuSDziPKo3tRxBg6ofjNyAFJnaZQz6QJ9wKcdmLveXbt+DstILVuIztLF9v2HyFMKnphq9+/+Bdz1T0kxxEtbuI43Fe8s3GMyqdzdtzA6blLT/grWuKaxbFp7rztQTAGTkAADzJisc4hrt2ivsTLKpYwsYaLiD1IQqCR1Bqwcb7UXdVbXdbFi33guEbtzMgEojCPCweGMGMAZzWjY1NNNp9zK8ScVJS+RZ+zPakam41q7aNi6NzIs7le2Igh4ALCcr09jVljMdfL/AGrHdJrHN0PaZrToCFuDacPhgVYEZAHSRTI6RQCLcW74MpdYeLvBkXC3U7snz602q+25lqqsbm66Yc6cVQuG/iCqLcGqt7biwbXd5F6Y8KAmd4JyDgAbpiYW7J9rr17Umzqe6Tega0EDZcT3lsMT4oUAzAJk4xUnJNjMZR2WS70UUUFhg3FLzJeuqp2hbj4HqxJJ8yTJmozWcRCEM7ZJAGCc9MCpztpYCa7UKOW8N/Oqufuar37KszEn19Z/1pV8ma9pPI/sa83ANzEI+eWYOYjmPanQuqR3dsTI5x1GZIIzUbTe5eJAa34sxz9dpM+hrhFGgr2r1jW7a7rSsBD3Qu4uR1C4VATBjPl61aex/GW1Nphc/tbbFXhSAZkow5jKQYBMGayNNS+0ID9OeelWXsrxq9pO9lGuB13IsqALmFl2J3KNoHKeRxV0Krzuy+nUbl6jVdte7aq3Y/tDev3Ws3wpYJ3iuiMqwGClTJIBkgjOc4xU5xfjVjTAd9cCkglUEs7BYnbbUFmiRyFXqaayMLDWUPYoiqsPxB0hhlF42/zXe6IVY81aHgHmQpAjPWrSL6FtoZZIkCRMHrHOKFJM6sPg5u25UgdQR9axnjHGr93boij27wZbN4CVLMzd3uQ8+6OXB/MPYmts20yvcGsPfTUNZRr1sFUulRvUGcBufU+0nzNU1benVnGc0m48Z4+3vcshOUU0nyRnaLUHTaMrbP7zati0Tn94wCIT7fEfY1RbVhEG22NqgAAeiqFH2Aqf7Wa43NX3Y/s9Mm5p637o/dwf7tsk/wAYqDrM8Qq6pqK6GrYUtMNXcK4RW3MSQVMbRHKOcnrJ/pXdJ2XJmeYYj/T7R96QHhPiGsWzbe43JRP+QHzMCnJsi2BbX4UUKPZRUfxpAyIhyHvWVI9O8Vj9hUhqrwDwSAWYhR5kAtj5An5VLHp9++5zPqG+t0ouKFboyOI87bBx9xSfENb3Vo3CpxHh6ySBE8ueJp3UX2kvKLDhmVSVaA0ZhTHMiIYqZ9vOiO7SCWybM+4jxV7jAwVu3fCo6on539zkfwz1rQeCaVdPplERABbaOpgTA+VZ9oFU8SPeNAXbHXEKAAPc/c1pb6rwW3USrFZnEKwmf6fWmbjZRiuORahu5Sf7Eb2p082LzsYUWWUAeT7dxYem0R7mmFpwpmAfQ0vx9psazLE9xBBkAFC6kgdJ/oBUfqbm1CSCcRA55q+1+HBk+L7ziOruqzjwboEDlIzRdvM3xGYprelVkZ2gY9ufzia40mpV4YGN2Ap5ypIbHv1pnBkY2ySuj12wQcjp6VM9krjXtbZTAG/fkchb8f8AlFVDQXi4LHEx4f0+EEj1yZ+dWbsSrHXWNpg7pOegB3D5jFdXJKK9SRt1FFFNGkYf261AOtvucCUmekW0B+9QIu8pBEsV+k59sVbO1vZu9d1Ny4lrvFYCIZR+VVIhmHlVb1XYfiFwMQgX9Ie4ojxT+Un8sCkozi1lsz9OWQ2r1uWR/CF8ZIPxKD4VHqRHzpe0kBfyGX2rJjnKk/KMetca7sNxYXAVshxKsWW7b5jPJmHUnpXGk7AcVdyrW+6DsC1xrlshZMk+Bi08uXlU9UMfEvuWeVtyPU1OxjLZHinygCY8813e19wFgJIALElolhBUR65z6U/1f4WathB1dtvOQwORByJ+npXB/DXWxtD2J5m5uaS0HIG3AE8veo+ZT7kfLFeCcaZblvUBdty2xgMxUXFKspV9s4lpGDlRTjinaQ3tTvd+8faQEACrbQkEgGJYyF5/aofhfYniR8F2yojm7XUIbxD9LE8gDyHKpm1+H2s2kd5YVicsC8kYn8vMxXXViljJ1qWNOdiM4vxMMmZXbExH5yADnBE+eKOIaw3Ffb4rrCe/YjeXIwxZRjEchERFM+O9iOJuzAWUdVMKUuICwEHkzjB+R9KecH/DzXtam73VpiIhmO8gfqK7l6CPIYo1wSzqBU2lyXyx+JNwFUexaZmU7Cl4keCNxuEoNogj4Q2SMdagu0nbX9pe2XV9OLS42OZN2QHdSpgoPDtLQTLSoqEs9i+IcmQblG0OlxNrLiMHIPyrnj/YzWLYLXGsgQguMjGQCVBAkZ8RJ+lS85PbKJ5nL0k5p1Y6MC67s9+bj3CZc983gkjEhSoxgACIAp7SWpUB1QAbUIAg9ESF9v8Aavdzb42+HbO6fzTyj2zNYs5OTb+p6uEVFJdtjp0mOeDP2Iz9f6Um94xc2ruZOQ5SdoYCfmBSjNygTkfQ9aSvPuFxUaHAj2LCVNRRJnt+4qm27/CtxCf4jsH3YVzb1U3WtkeIeIY5qYEz57tw+VCWzctbbqgblh1nz5iaq17jF7RpsvqSygql3buFyOUEcjAkgx151OMNWy5K5S07vgtAC3DuDBkHQfqUzM9ap/bbX95eTTAtt2sbkQPy7gP5cTy8XmMRvB+0f/htjFY2sLuYIEHbtHXcMYqH13G1uBWG7elkrECAzeGZmTgnEdfemqVCSnuuPaFqteLhs+R32Vvd9qWuMhYm5bhVjAAbz5gAA/L5VpGrYW1uS4VSqqgydrQwGAOuI9qr3YDhhXSB1IDuymf7oIJE+on60txS4lp3RWcFilxiIOCbreHM85HpK1Gs1Oo0um32wSpJwppvr/uNuM8QFy1dtqzHc1u2pjDBpLNPMx4p/wANQ+s4+q7go8cwf0wCRMz5Qak9LwVuIXhpVvJae0veOCGMyYEBYyAQTJHxCn3FPwq1hKhNRZur13KU6QSQJn60zbuEI+p87mVfNTq4fQrY4qFK+LcQigxkvtZlYmfMZHL4s06GuUeJmVOoJ/SR4gP4hPrUla/CDVkZv2FP8Z5xJkLTvSfg3cO/vtUp8MJsUnPQtujHoPqKudWl3EnTj3Ifh2t7xE2kbvzE9QpCk8syP61N9mI/aNMoMhb9pZ9nUVIf/StrThtPqoEZW6hOTMxtYYzOfIVaeznYNLdy228nu2RwFUKBsIb1kYioqrBvCZW4b7GkUUUU6PEJxKyEYRyIppup/wAe/Iff/KojfWPcJRqNIWntIcbqN1N99G+qSA43Ubqb76830AOd1E1F6rh9q4SzgkkR8bjHoAwAPqM03/6HYkGLmMf297/+mfnXdjpNlq5e+o5sBPmQOX/BUMnA9OCTsLej3Ljj+V2K/alG4TYMzaUgiCDJWMjCkwuCeQo2AkrOrRp2sDBKkg4kRIn0mk+J6YXbNy2QCHRlg+ox94pta0VpSSEUSADjEDMAHAE5gdc0630Z7AY7c4+9sqXQG4AVLTADKNrKRGPEHE5q1DVkuVCgiQJmPDyY8uYPTqKhfxP4Qlt+/DIq3jBDc1uRkgR8JgEnoQD1NQel4uwthtRPg8DAYKggCQw5/CrAmckrUpUk0mjft7nXHPv5ly3siKiESjWkJYc1JUMcciVmPWmt/jG1ncqRbtkqxnmQW6RPTHOdwqC1fGwYubjuOFE+EnIQ49WQz5CnPANV+06wLuLJIvuYxtsmbXtJKT/hIzVapvGWhh1N8It76eArmQxWNs4AmZI/Vy9s1H8a4YmotNbcSDBHuMjPSpPUXdzE0lVKbTyi9pNYZlGt7DOrNtfAB+Icj0EjBBznFMeDdlbl5zbMqdpMkYDAgQfSJyPStlIppqbThWFkKpKmG/vSIERkROabje1cYz9RSVnTzkiQEW01om4P2ba7Mp27iBIGDJHKR1qo3uLlme/cgKjbbNvzYyTPsSsnpFTvaTXEtsS78bkHaBhFA3q0jlIYzz5DrTW12Sv3LVnU27e+0h8Fn87KSJu5IBLZO0nyPpUqSWMvr7/krr1VFrf3/wBDnsLZ/ZWs624SGvXWR8HCPvEx0AKq3oB6Vs+6qP2ZtO7rv072Us8hcjJZSojJ3QpJJ9R6xbXvgCSQB5kwPrVc5OT3Mq8cNfo32HfeUb6ZWNUriVYMJIkGRIwc+9Kb6iKDnfUtwa2YLHrgUx4Vou8O5vhH3/2qfAp60ovOtl1OPU9ooorQLiG7SGFT3P8ASoHvKt+u0guoVPyPkapeqtNbba4gj7+orLvINT1dGL1U85Fe8pHUX3HwKG92j/LrnPtSXeV73lJ5Kw0equMB3lsIfzQ8gYkxjPix05TTnvKa95R3ldbAdd5R3lNe8o7yuAOu8o7ymneV73lADkvTS1auBiTeLA9Cq4xGCB55z7V73lHeV3IEF2o4WNSbgYwRZFtTzjvW3OY6zsUfWsg1ug1WkJVkLW8qQcqVOSMcgeYjz85Fat2p4Zda4upsu5a0o/cAmLgDeL3O0tA84rhXtauySp3K0jIIIIwQQcgz0q2NV01nlfg2bSMKtJRTxJGP3LO8zacGci2zQ6nqM/Fy6c6vn4WOQuoLyHhEAPPbmarvGeyVy1B7slQOawRjnJ5x1Ex6kdIzg/ErukYglrYYjPMgjAkdRzBHp6U3UxVptRZ2H9KonJGwcQ1fdJu2s4Ezt5gAEz9o+dL22kTBHPn6GKpeg7U6nG5EcGTuHJh1hwYEHHLy9TV1RpAI5GsucHDZmlCalugLDl1P+XOo3ity5btHYfgtk7zGWWAoYeskyP00+1FgOADIgq2MHwkMPlIz6VH8fvkIYAKAHcBznmBHqJ+1cjySlwV/sv2dbU3BvnYoU3nMSxwRbHMZKhmxyIHWtVtwAABAHIDpVX7Da8XNIpAAZWZbgH65n5ypUg+UVP8AeUxUk84Z5e4qOc2O+8ptrNLbuiLihhDLBmCHEMCOoPrXPeUd5VecFJwvDbY3QGhgVI3tG0iNu2YAA5ARFP7IkhV6wAPsKZ95Tzg7Tftj+8PtmpR9UkmdW7LrYtBVCjkKUooreSwNhRRRQAVEdo9AbluUWXU48yOoqXoqE4KcXFnGsrBmbPBg9KO8q88X4LbvgmNrxhx9pHUVn+pttbdkYQVMGsivQlSe/AtKDiLd5URxTi1y28C2SpACNEhnaQFZpAtidokzzp53lM73DrLtva2rNmSRz3DaZ85AH0HkKqi0nuRWBgunuXLrEXi0q257dx5RvCyL3YfuwdrYO38onnStjjt9gxWzvKEh1hlIO0EDc3xNlZAHImPWVQgCAIHkKZa3htm6VNxAxRty5IgmJOCJ5DnUtafJ3Pc74VxouCbm1QCADBUbixTaAxk+IETAp9rUZ1hLjWjPxKFPQjkwIPOeXSmmn01tAAiKIAHLos7c88SfqaX7yotrOUcbEtHomSP3914JJ3bTIOY5YEycZ6cgBTy/q1QAswEmBPUnkB5moXjPH7en2hiNzzE8oGCSBJOSMAEmmvDOMIpuPcubrk7S8AKqc1VBJyTMj48iQBArrUmtTGre2dZ7vC7kxe1OoaO6tKinm99ipgdRbALH5lahf+n6izqGuo9u8t2DeRVKeJcBkBYidoAMkTUwmoDANODnOD8wcj50nrNclpdztAmJAJ/pNQVR8JG1Ss6VL1R5759o7vuu2WO1cSTjmeRnz5fOs/7daNAzAlpkMAQIhjkgCDAmPpVws6i3qwDaTvApMXHVltqSpBkmN8gkbRMzmK6udnLD3FuagtqWX4UMLaU4wqjJXHJialSapyzIsqLzI4RkXDeLG0YYC4nMofXqp6GK1Hg/Gg4lADaUAPJO61CsTuU5IlV8z4qs41ZA2qFRfIAR9Kj7Whtq25UCkDaCP0/p9RPKZipVa8Km+nDOUqE6e2rKO7WoDGIPoehGMg/OvNRpwysAACwyY5xynzpakdVpluCGnEwQSCCQVkEdYJpfYYIHSM+iuk87JEvH5VXk8eYJ2n+6AelWu7qvDuUbwYOCMg9R54zUHxXW27LIXuFSRtK7S3eAyAOWDuzP1xXnAtQLYNguPCZtqTB7pxuRY5yuV8/CKv3lHLMPxC3UXrj9Rexxu+z3R+zMqIVhmmWkHfCgZPKIxByRyqSsa0s0G26+ZMRnlmcn2mPOuRe9RR3lRck+hmZHfeVNdkV3X5/SpP1xVa7yrn2FseB7hHNoB9F/3NXW0dVVEqazItFFFFbQ0FFFFABRRRQAVUu23CiQL6AkjDgeQ5N8uXt7VbaCKrq01UjpZGUdSwY7vpG/aDwSWET8LsvPz2kTWg8Y7HW7ktZPdN5fkPy/L8vpVT4h2d1Fo5tlx+pJYf0kfMVkVLepT6fYWcJIr97hatG65exMRdYc85iCfnNNNX2dQtvtXLti51ZGOR1kHmTzk5mpUv0rzfVSqSXDOamV/Vdm7zHGsuMIiLviE9TzEYiuLvZzUG2LY1TLiDBcgjqNrMQPlVj30bqn58/aR3WylXOw7rBV7VyBnvA2Yk+Z+gioduzepDFu7ullwArACP0qd0hecVf9fw8XZl7igxIVyBjmI8iMEda8scP28rt48ubzyieYwDHIYGYiaujdSS3f8E1Va6mb8R0OuDbTbvkQMLvYCR+oTNFvWaqxdtnUC4y8zbeYYeRHUelavvrliOsfOj9WsYcUTjdTTyVzT8bt3HG673bW5w6tuUAZNuz8FkRywTFStvtZpZVO+BJGXMAfxHAB9Km9HwO9c8aWCZ/NtAnp8R50y432b1DJt7lkEyzG1u5ZAiCpB6+nvVTipbtPHv5DkfEpr+38jH/u7TdHBzylZI5SFJBIrxe12nM7SWI5AQSfZVJby6daZ63gZa3cQXASVCpvQEWwPLqWIxJNc2uButu1bF0L3ZksqkFyP1ENkf1+Vc0Usc+/sS/1SXZEsvGmYSli4fdSv/7AUwvcS1veLtsqEYj4mWeTEjBMfl+hpx+wfvLlw3bk3F2gbsII/IIwZzTpOzj3Vtjbfc28qw3AzG2TtABMEifU+dRio52WSqXiVaXGF9Cp8b0+ovOFctliAgW46cpGfCu04E8pnyqNXso15puXbgbYDHctiJBUDG0DpynMCBWy6bsbqmAJCJ/ibPzgGn1vsJcjxXkB9FJ++Kbh56WIxx7+YvKrVnyY7Y7BFSGGoI2/BCwR1yQ3n5VZ+E6e/bBF68Lo6QpBznLEkmtG0nYVQZuXSw8lEffNTmk7Paa3ysofVhuP1aYqXkV6nx4IaJy5M/4JwXUagA7Ao6tnbHmCQN3yrSOEaHuLKW5naMnzJMn7mnYEYFe01Rt40t1yWRgohRRRTBMKKKKACiiigAooooAKKKKAGus4fauiLltX9x/nVV4p2FBM2H2z+R5IHsRn61dKKqqUYT+JEXFPkzN+xWqBwEPru/1Fc/8AZmr/AEp/OK06iqP0NP5kPKiZj/2Zq/0p/OKUsdiNSTDbEHnun7AVpVFH6Gn8w8qJWuHdi7FvNybp/vYH0H+dS+m4RYtmUtIp89on60+opiNKEeETUUgoooqwkNtTw+1c+O2je6g03/6Fpv8A8Fv+UVI0VFwi+UcwhppuGWbZlLSKfMKJ+tO6KK6klwdCiiiugFFFFABRRRQAUUUUAFFFFAH/2Q==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data:image/jpeg;base64,/9j/4AAQSkZJRgABAQAAAQABAAD/2wCEAAkGBxQSEhUUEBQVFBQXFRgVFRUYFxUYFhUUGBcXGBcXGBYZHSggGholHBQUJDEhJykrLi4uFx8zODMtNygtLiwBCgoKDg0OGxAQGzUkHyQsLDQsLCwtLCwsLCwsLCwsLywsLCwsLCwsLCwsLCwsLCwsLCwsLCwsLCwsLCwsLCwsLP/AABEIAMcA/QMBIgACEQEDEQH/xAAcAAEAAgMBAQEAAAAAAAAAAAAABQYBBAcDAgj/xABDEAACAQMCAwYDBgMECAcAAAABAgMABBEFIQYSMQcTQVFhcSKBkRQyQlKhsSNiwTOC0eEVJFNjcnPw8Qg0NUOSsuL/xAAaAQEAAwEBAQAAAAAAAAAAAAAAAQMEAgUG/8QAKxEAAwACAQMDBAEEAwAAAAAAAAECAxESBCExIkFREzJhcYEFQrHRFCOR/9oADAMBAAIRAxEAPwDuFKVp6nfrBE0smeRAWbAJOB12FAk29I3KVF6DrcV5Estu3Mh+RB8Qw8DUpQmpcvTM0pShBBcbTMlhdMhKsIHII6ghTg1p9mzltNtiSSTH1JyTuasrLnII/wADWI4wowBgDwFRrvst+ovp8Ne+z0FZrArNSVGKVBaxxRBbzw27ZeaVgqooyVB/G3koqcBons6ctab9z6pSlDkUpSgFKUoBSlYzQGaUpQClKUB8McViGUMoZSCD0I3Bqu9omomDT7h0+9yFVIHTm2rY4I0829hbxEYKxLzf8RGSajffRZ9PWPn+SdrNKVJWKUpQClKUAr4ZQQQRkHbFfdKAq/D/AAhHZ3M00LsElx/Bz/DVvFgKs4pXLe0HtKeKY2WmqJLk7PIfuQ7b+hYfQe9R2R3d1b2+7LlxNxpZWA/1qZVbGRGPikPso/rVCvO2GaX/ANPsXcZ2kmPKrDzGMfvVMsNBRWMs5NxOx5mkf4hk+QNTBP0rzMv9SlPULf5LZwP+4+m4w1t2z31tEM7Ly5wPLoc/Wtu07QNWgOZkt7tMjIT4HC+JAAGT9aj6+gOlZl/Ucqe3o7+hJ07hjj2zvV+CTupR9+GX4ZEPz2I9as5ORsfpv7H1r85XFuLgs8X8OeFyiv8Amx4N/KauvZjxoS/2efKnm5ShO8UnQcufwH9K9HH1XJ91+/wUvHotfCfCLW881zdSCe4kYgSYxyx+AA8PlVwFBWa1pJeDm8lW90ZpSlScClKUApSlAYIrnHFMj6fqcV2Cxt7nEM4ySFk6I2PDoOn5fWuj18SRg9QD71DWyzFk4PbW0fa1mq3xdxfBpwQ3AlIfOO7jLgcuPvN0Xrt571ocP9punXbckc4RycBZRyEnrtnY1JWXI0Fcwi7Xoku5YbqFo4FmMSXK5ZNjgc/+VSHG/aPHZrB9lQXTSjvPgJIEA+8+R4+X61AL8yg9d6ziq/pXF9rPZ/bVkCwhSzkneMj7ysPP9639A1mG8gSe2bmjfPKcYOxwQR4EEVIJGlYqp8ccRTW5SCzhaW4myIzynu0x1Z29M9Kh9jqIdvii2is1E8MWs8Vuq3cvezbl22Ayd+Ueg6VLVJFLT0KUpQg53qfE+p2s0ne2XfW4YlWiOW5M7bdSflV00e/7+GOXkaPnQPyN95cjOD61vYqN4h1D7PbySgbqvwjzY7D9TXFPgnTLqubSSnT/AAVHtW48FhAY4DzXUo5UA35M7Fz6+QrmXD+ldwmXOZpPilfqSSc8ufn1rReQ3epM7nmWAZJO/NIT+2cn+7Viryet6inKj57v/RZihd2KxSleYaRR5AoLMcBQWJ8gKjNb1U25iJUGJm5XbxX2+X7Vra4z3MsVjbbvMVLsDsI+vXw2GT7etacPTXVT8MqrIkn8meESWjklO3ezM4B8Bv8A9q8uIx3EsN0mx5hFJj8Snp+xq78WaEbWzR7D7tqp7yIj4Z4tudmJ3DgjNUnia4E1lzx7h2Qr6HPT61reOpzq/auxW+0te6P0fpMhaCJmOS0aEnzJUEmtk7VpaEjC2gDfeEMYb3CDNQnFnCP26RGNzNCqAhkjbAcE+Net4WkZ4UuvU9Fgt76ORiqOrFcZAIJXOcZx7VtA1AcNcKW1jzfZ0wz/AH3JLM2PMn3NT4qULU79PgzSlKk5PNq1rbUopGKxyI7KcMAwJHyFbTCqTrfZzDJIZ7N3tLjOe8j6FvNk6HfrUMsxzD2qei8Cs142cbKih25mCgM3TmIG5+de1SVlU7QdMeaDnjP9kGcofxgKdh67VzLTOEbfVbRbgNGjNlSpUh0dT05xsfmK7q4rkHZjGYkvLf8A2N449sj/APNZcuGVvIvP7LsbbfEibHgya2RoCnfqWLZ+FlIO2Dnx2r30Xs+mid3iVRzLhY2cfAMksFGPHyq08R613HdRRcrXNw4SFG3ABPxSuPyKMn1xU0dj7Hr61l+k9tun3NGp8L2OM3GgEy/AxSB25riDJ5XdDtt479a2NO4gvNNeS2sEDR3HxRc2cQPjDEeGKt3FttGsismA7Al1HgfBvnUEWxknZQCc+Q8TWX/l5cdcX37aOaxLWyxcE8WtZQuNUuO8UBnEp6hupjA6sT4V1G0lWREcdGUMMjBwRkbHpXFOzXh//Sdyb24H+qQNy28ZGzyD8ZHiB+/tXcVr2MKtQufkzW1vsZFZrArNXHApSlAYqpdp8/d2Lv4KwP0BI/XFTWp67b24zPNHGP5mA38qqfaTqEVzolzLCwdCgKMPEhwD/Wq8kq05O1NT6tdjkfBEGIHlP3pXY/IHH781WGtDh9OW1gH+7VvmRn+tb9fO9RfLLX7NkLUoxX1ilVjivWO7aPuHJmjJZlGSgTG/OB8qYcNZK4omqUrbJTiC9gjiZblDLzqRHCpwzP8AhbI3Cg15cEltHl59St5EE8a8lxu3dA/hYDoT4+NW7gTgULGuo3hE1xJh4h1jiU7gjzb9qulxAsqtHKqujA8yuMqRjf8ATxr2McLBKx+fkzpO/UeHNHPCxjZZI3jYBlIYEMp2PyxXNuAOCjf6WjJJhlvNw33e7RlLY9d6tPBWjWik3OnvMsTmSMxFiYiwPKSAfDPT0r07BpeW2ubZxyyQ3LcynqOb08vhq7HMvt8EZG+zOpAVmsCs1oKDGKzSlAKUpQClKUApSlAQ3EHE1rZAG7mSLmDFQx3YLjm5R4n4h9a5Fb8UfFOmiQT3T3E7TNPKgSKMt4AYGcfzV227so5cd6iPg5HMoOD6ZqnTXcqahPbOAsDQJPbcqhVHL8EqkgYySc7+VcW9SdR9xAcKcKPDK13fS9/eupGfwQqR91fXr8jVqrJNKx1XI2zHEr2v6CZCZYjluX4kPiB5Gue8SOxiWKPZ7iRYU/vEA58utdfnTKsBsSrAe5FVK24PuUv9OlZOeFDJJO2V5IzykJnPuKzx0+86pL9nOWtSdN4c0hLS2it4xhY0C+58Sfc5qSr4icMMqQR5ggj6ivuvXMRXOJeK1spEWSGZ1dSe8jQuqkY2IXfJz+lfXDfF1vfM625bmjxzqyMhGemzCp8jzr4jt0UkqqgnqQACfeoLOUcda7notZrArNSVlPXs6sO8aWSHvXdizGRi2596ge2i1WDSDFAoSMOo5V2AGTtXTKq/aZp3f6ZdIBuIy491+L9ga4qe3YseW6+5nItGP+rwf8lP/qK3KjOGpee0hPknL/8AH4f6VJV83mWstL8s2R4R53UHOpUsy5A3U4PsDXpw5bw2cgdIwwOVl5sMzo2zAk+PjSs1EZahaTFSn5RZOza/5I72w5uZbeUNDnJK28uCq5PlnFWgr4HfIII8xjp771z3gCfk1adAM99acxHnyH/tXQq9qq5Ka+UVYlraNDQdHjs4Fgg5iilmHN97LHP0qA41tmtOfVLSbuLhFUSKd4rgAhQrL4tjG43q3VRu0e0E9zpcEpPcS3DCRc4BOUG/yOPma7xN8hlS4nUOFNXN3Zw3DIYzIgYofAnbb0PUelTFfEMYVQqgAAAADoABgAV91rMgpSlAKUpQGjq0kqxObdFeQA8iMeUM3gC3hVR05NbeQGdrWFOYEqFZiVzuAQ3XHjV7pUa7lsZOCa0n+zC0JrIrlnbRq88TW0XfSWtnIW7+4jDFwRjC/DuB4+tSVHS3u0GAXUE7AcwyT6VD6rch2HKcgZzt4+Vc84Z4T0sss9tKbmVCr9533MwYdCydRnfY1diazZb/ALTTix69QpSlUF5g1p8Qaab2JYJJpY4wcssRC94OnI568tbtRHEdtdSosNk8cTSMVeRj8apjfu18Sa6htPyc3prwR/ZW6R3t5b2DSGxiVRhyWUXGTz923lsMiuqCoPg7hqLT7ZYIQfzO5+87nqxNTgravBifkzSlKkgUpSgFampwd5DKg6vG6j+8pH9a26UB+auDhi3ZD1jleP6HP9amqheF+t0PAXUmP0qar5zrFrPX7N2L7EYpSvqsxae3BUZOsMw/DYMPqT/hXRaoPZwwa/v28I4I4lPhlm3H61f69xLUSvwU4/Lf5PuOFiMgE+uDXPu1i/iEduFlj7+O7jIVXHOq75PKNwM4rd4iup9Tvk0u0laKCFea9lQ4yW3CZHXY4x0JJz0q6aR2e6dbhe7tULDHxvl2YjxPNnetUYkmmUXlb2i1KdhWaClXFIpSlAKUpQClKUArXvLVJVKSorqeqsoYfQ1sVg0BxHgf7Kup6iLcR26giGK35t25Dh3UHzKnb+augmtPirswsbws/IYJ2PN30ZwebzZeh/T3qp8J63LDeSaZdzpcOikwTqeYsAOYo+PEDPXf4cVny49+o0YsmlxLxSlKzmgVAxMs2uW0WCfs9tJNnG3PIVC7+xap7NVvhiQniG5B8LVAPYVdh+4qzPU6Oois0pWoyClKUApSlAK8biYIrOxwqgsx8lAyf2r2rn3bLxL9ksWijP8AHuP4Uag/Fyn7zY8sbfOgOVcJgGOZx0kuJGU+a5xn9KmqhP8ASENjCkUjZdVGUXc8x3bPlvUvZ3CyIsi/dYBhnYivm+qm6t37N9jdja0kvJ618yzrGpdjgKCSfYf41mofW1a4lhsYj8c7jnx1SLOTn5An5VzgxfVyKf8A39HV1pF07JrMrYvO+z3U7SYI3CLsN/EE9KuLPyhmAyVBI9SBkYrEECRokUYwkaCNAPyr448Mmvteox1r2Ke2cwtSVzsGRWs5p2OZ5rh2m88jpkeHU108VyrifRLROa478WFwAWE0cgjLNg/fjBw2fbNWDsn4ml1CxEtxvIrtGXAwHxjDY8OtbIrktmOp09F2pSldHIpSsUBmlfIrOaAzSsVmgFKUoDmvbzO6WCcsjxq1wiychIzGQ2c46jbp7V5cJ8MWNuomsgJSV2nLc7kHrjGyncg10PVNPjuI3inRZI3GGVuhH9D61zq77IViJfS7ye0ff4eYsnt4ED61xculrZ3FKXssdKpN1e6zp+ftdsl7EOssOecDHXAGceZK1M8LcV29+p7glZFGXifAkXzP8y1lrFUmqcs0TmKqdpILfiONnJC3VqUX1lXBOfofrVsqpdpdi7W8dzCCZrORZxjxQEc488eOKYXqiMq3J1sVmtDQdUS6t4p4zlZEDj5jcem9b9bTGKUpQClKUBiq/c8JW8ly11IC8xXkR2YnuRjGYlOytnJyKsFeF7NyIW+nv4VzTSW2Slt6ODdonZ29lC32GKW5EhzLKcPKu+SDygHB26CoHSdTmSSG3lhWNGTCAHLAKOrbny/Wu6vcuQQWJBGCM9QfCoJeG4ftT3DKrFoUiSMrhYwM8xHgS23tivMy5ouXLXz5+TSsVLRQdV1BLeMySeGyrndm8sfvU92acNvEHvbsf6xcL8CkfFHEf2LDHyFe/EOmwW80M6abJdsBsUclY2U7fwicE+OceFfKdp0SNyXtvdWnMesiZUn0GBgVHTxwj0rbfkmn6vV7FzNVHXJbq/vDp1i5gSNQby48VBAIjX1wR758MVa9BvoLrDwTLIv5kIOD6jqpHtit/hHhZLBZeV5JnmkMskkmOdm8OgArZglN7Zxmv2RFaN2XafBys8ZuZB+OdjJnP8h+H9KuVvbpGoSNVRR0VQAB7AV618ySBQSxAA6knAHufCtJnPqlVPWe0bTrbIkuULL1RMu3yxt+tVe67c7FSBHHO65ALYC4Hng9akHS9QvUhjeWVgqIpZmPgAK448d1rrNcy3ElpYqSLeOPm55AvWQ/47+QFWDiq5OsR2yWjA6e57y6mzgnkIxb8o+JXPj7+lTkMSoqpGoRFAVFAwFUbAAeAqnLk4+C3Fj5eTl3Dun6ldtIIb+6gsVYpE8pPeOBtgICM+O/SpW54JSLBm1a4jY7gtIq5x1IUnpmr+T7AAdfADqT6AVz/VJ9P1HVLCLmS6UrLHIo58KfvKSRj8p+tcTVW/wd1EwvkidWl+yxs0OvyNIq8yRDLc7DopION67PwRqkt1Y289wvLI8YLDGAT5geGa8bPgbTo8cllbgjcExqTt45IzViVQBgbVeuxQ2ZFKUrogVjFZpQGCK5p2hcDv3y6jpg5buLDPENluEG5GB+IjI9ffFdLqP1q6WOJy7lMqVDL94MQQCvm3+FQ9a7kzvfYq+jagt1AlxGrBXHQjdHBw6H1DAj5VthOuR8ODzE55QuNySdgMZqhScU6zGvdxtbyjPwysoV8ebp0DedQ+qJqd98N9eBYjjmihGA2PMYG+fesjWNd+RtlZX24k1ovGIjdrPSYwlpEXZ5t2HeM2SqZ2Ckk1622r38Ll4LsyBm5jFcjnQ+PKrrgxr4eNUy9Ul106w/hoozPJ4geILD8X71aLS3WJEjUkqi8oJ6kDxNcXlqdUn/AAXYsEVuWv5/PwXvhPjxbqT7Ncxm2uwObu2PwSr+aJ/xLsfpVyFcT4lszJprXEX/AJixlWaJh94RkjnXPXkxvj0rrfDepi6tYZ13EkasffHxfrmteO+c8jz8uPhbkk6VgVmrCsxUNrjtlR+Hrn1qZqM11hyDzJ2rP1K/62WYvvRCUrNK8c3AHyryuYllUpMqyI2xVgGBHsa9axUp68EFE1Ps97qQ3GkTNazDfuiSYn8eXP4c+RyPICpLT+1C6t/4eqafOHGxliXmQjz2yPoatNZ5j51px9XU/ctlVYU/BWpu0u7usppdhLzdO+n+CNR+YZxnHlUdNwZc3Z59Vv5Jf9zD8Ea56rk9V+QNXYsf8qxXV9Zdfb2E4JXnuQelcIWNtjubaPI352HePn0Z8kVMvCjKVZEZSMFCoKsD1BGK+6heI+J4bMAODLO/9lbx7yOT02HQetUTWS67M7fFLuQWh2o0jUTEAw0++IWM9RDc/hU/XAPj8PlVnm1+0SV4XuYVlRiroWIYEe4pwpot7Oxm1Xu1iZR3dkFDKhBDK8jH8Yx4VP6twbY3RZ57WF3bq5Uc5/vda9ScbpLn5MvPi/T4KVxvxBDHYz8kyNI8ZjjCMGYu+w2FXPgrhuGztYVjijV+7TncKoZ25RlmIG5PnUXp3ZXpkEqyx2/xoeZeZ5GUMDkHlY42NXUVZEKFo4u3TM0pSuzkUpSgFKUoD5Nca7bNYfleMEjDLGgBIOW3Y+/SuzVxT/xA2nIbebflaUZPkygf0FV3vt+y3FSW/wBGIYuVFXOSqgE9TnHU1r6tfCCCSY4+BSVz4udlH1qJvJzBqUZb+zuIhGPIOBsffw+da/EUn2m6hskOVVue4xuAF35D8tvcivPnF6k348nrVm9DS8+Eb/CGnmK3DvkyzHvJCeu/QVM4rJ9NvL28KAdB/wBf9qqunVbL4hRPE2LKYDnSQc0UsbRSrnGUYEH51J9j+uhIm024cCe3YiMNt3sJOVZB4jfPzqs2d+kryLHkiM8rP+EtndV9q230eO8AjZu5nU81rcj70cg/Ax8UOK1dPk4PhRi6vCrX1JO0rWaoXAvF8rytYakvdX0Q9OW4TwkQ+JI/62xV8BreeUKgNakzJjyH6mp+onVbIk867nxH9azdVLqNIsxNKu5EUrGKzXkG48bl2VWMaGRhuEBClvMAttmq1Y9oFo0hiuO8tJQTlJxyjy++NsfvVqrS1fSYLpeW5iSUY6sPiB81bqDVuNwu1I4pV7G7GQwBQqw81II+opXN7Xg50vZrfR7qa3liiWUq55oWDZHKPI5HVhW6/Eup2R5dSsGkXOBNbgnPyGQfHc4q6ukprlD2VrMk9MvdYYgAkkBQMljsFHqTVFHapbNlYba6kl3xFyLzA/zYJ29q3dP4SvtUIk1Vja2vVbOMkM4/3jD0/p0pHSXT79iazpeD6uOJpbuRrbR4+/k6PcttbwjxIP4m6Y9/erVwdwLFZEzSsbi7feS4cb5PUIPwL/lVj0nSobaNYreNY0UbKoA+Z8z61u16OPFONaRlq3T7jFMVmlWHIxSlKAUpVYueMYxqMenxo0krKXkYYCxIBnLZ6n0HnQFnpVV1vi7ub+1sYY+9lmPPLvgRQDOXPmcg7ehq0ZoD6pWrLfxqwR5EVjuFLAHHsa2AaAzVF7ZdFe70yRYl5njZZQMZJC/eA+R/SpXirjiz0/a5mAkxkRL8UhBzg8o6A46nauWa3xpf6seS2VrKzOzOdpJFPUZ8PYfXwrmmpW2dTNU9JFW4r1MXCQQwc0lyvLIeTfu2AGRnz2qwcMaJ9mjy55ppPilf9eUfWtjSNGhtVIhXBOOZ23Ygev8ASpAb9N683JlTXCfB7OLA+X1L8/4FQPE2psvLbQHNxN8P/LQ9WPrjNfOvcTLD/CtwJrhtlVdwp82x4+lenDmh9zmac89zJuzdeQHqopEqFzr+ETeR5H9OP5ZJadYLBEkSdFHX8zeLH1JraFYpVLpt7ZckktI++IEe9jUqeW+tv4lrMBhn5NzE3mSBt6iui8B8SDULOOcbP9yVfyyr94Y8PP2IrnMchUhgcFSCD5YrHAmpPYTXqCJ2jklSWPCvyAMGJ5cDHkPlW/pcvJar2PL6zBxaqfc7VWMVmlazCR2o2CsCRswz8/eoGrHqjERNjyx+u9VyvK6tSrWkbMDbTFZXrj5etYqG4w1xbKzlmYjm5SkQ8WkYEADzGMn0rNMuqUotp6TZq9mDGfU9UulOY+dIB7x9cemxrqOKpPZHw8bPT4xIMSzHvpM9csNgfMgYq717qWlo85nhHZRqeZY0VvzBVB+oFe2KzSpBjFZpSgFKUoBSlKAVSNH4ckh1q7uimYp4Uw+Rs64Urjr0UVd6UBz3QtElXX724ljYxvCncyEfCNkVlU+HRvrVq4qu5IrO4ktxmVInZPH4lUkbePtUvivmTofHagOJ8NcDW11At1eySXc0685k7wgJ5qMeI/TwqaTQ7+LEVvqci2wPR1V51XJJVZGBBG+2a0uymI9xdOByRvdv3cX+y5c5XHzH0q7KPD5fv/ntWS8lTXk1RE1O9HMOMlzqsEkyhwQ0A5gNmUZRj64x9a3Lm6SP+1kRMbDLKPpUnodjDrzTma3KWsb92kneESvKuNwAMAYNStj2MaZGwZkkkwc4Zzyn3A60rp3aXJlk9UsbahFAuOK7cHliLzvsAsa5G/Tc7frULxFfXrGJXAtYpnCfCcuCTj4z4eeBXVe1Ph2OHSXFjEsLRMjjuxytyqcthhuetc31+YXmmiddmUCT1DqcOM/LrUfTnG1peTpZryzW3rXsiX0fQorUYiGX6NIw+NvM+lSOa8bKbvIo3/Mit+lb9hYyTtywqWPn+Ee7Vjp1VfLPQlREbXZGvQ/Kr3p/BEYX+MzO3iAcL8qlYeF7Vf8A2VPqck/vV09Lb8mauuxrwtnOtL057hwkQ/4m8FHv511PTbFYY1jXooxnxPn+ua9be1RBhFCj0AFe2K14cChGHqOpeV/CM0pSrzMeU0fMpB6EYqvXFg6eBI8x/hVlxTFUZcE5PJZGRwVNUJIAG/TG9QzcKPeal3l0hFpaALCjdJpyAzS+qjIHuDXROWhUVxg6dY3snJldmQKzSlaioUpSgFKUoBSlKAUpSgFKUoBWMVmlAc94j7LILiWSWGee1aQ87rGx5DJ+flzsar0/+nUH2NbdJJPurf5+Hk8yDsHx4/pXYiKVDlMlU0QPA/DosLOO35g7DLSOBjnkYksfbfA9AKnsV4Xl2kSF5XWNFGSzEBQPMk1VeEeMTqN1c/Zxm0hCIkhUgyyktzlT+UAL9c1JBaNRslmjeN91ZSp9jXL9O7LJYUngEsb28jEqDzBlRuqnb9q6wtZxXFwqO4yVHgo2jdn6RKiSyFkRQoQeQ6ZY7mrlZ2iRKFjUKo8BXtisiuYxzPgm8t35YFZpSrSsVjFZpQClKUApSlAKUpQClKUApSlAKUpQClKUApSlAKUpQClKUApSlAQXFPCttqAjW7Ussb8wAZlByMEHB3B2+lVHim7uomGl6PbRwBkULPzqoRDsxVRvzD8xyfQ0pQF+0W2aK3ijkkMrpGqtIesjAAFj7net2lKAxis0pQClKUApSlAf/9k=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8" descr="data:image/jpeg;base64,/9j/4AAQSkZJRgABAQAAAQABAAD/2wCEAAkGBxQSEhUUEBQVFBQXFRgVFRUYFxUYFhUUGBcXGBcXGBYZHSggGholHBQUJDEhJykrLi4uFx8zODMtNygtLiwBCgoKDg0OGxAQGzUkHyQsLDQsLCwtLCwsLCwsLCwsLywsLCwsLCwsLCwsLCwsLCwsLCwsLCwsLCwsLCwsLCwsLP/AABEIAMcA/QMBIgACEQEDEQH/xAAcAAEAAgMBAQEAAAAAAAAAAAAABQYBBAcDAgj/xABDEAACAQMCAwYDBgMECAcAAAABAgMABBEFIQYSMQcTQVFhcSKBkRQyQlKhsSNiwTOC0eEVJFNjcnPw8Qg0NUOSsuL/xAAaAQEAAwEBAQAAAAAAAAAAAAAAAQMEAgUG/8QAKxEAAwACAQMDBAEEAwAAAAAAAAECAxESBCExIkFREzJhcYEFQrHRFCOR/9oADAMBAAIRAxEAPwDuFKVp6nfrBE0smeRAWbAJOB12FAk29I3KVF6DrcV5Estu3Mh+RB8Qw8DUpQmpcvTM0pShBBcbTMlhdMhKsIHII6ghTg1p9mzltNtiSSTH1JyTuasrLnII/wADWI4wowBgDwFRrvst+ovp8Ne+z0FZrArNSVGKVBaxxRBbzw27ZeaVgqooyVB/G3koqcBons6ctab9z6pSlDkUpSgFKUoBSlYzQGaUpQClKUB8McViGUMoZSCD0I3Bqu9omomDT7h0+9yFVIHTm2rY4I0829hbxEYKxLzf8RGSajffRZ9PWPn+SdrNKVJWKUpQClKUAr4ZQQQRkHbFfdKAq/D/AAhHZ3M00LsElx/Bz/DVvFgKs4pXLe0HtKeKY2WmqJLk7PIfuQ7b+hYfQe9R2R3d1b2+7LlxNxpZWA/1qZVbGRGPikPso/rVCvO2GaX/ANPsXcZ2kmPKrDzGMfvVMsNBRWMs5NxOx5mkf4hk+QNTBP0rzMv9SlPULf5LZwP+4+m4w1t2z31tEM7Ly5wPLoc/Wtu07QNWgOZkt7tMjIT4HC+JAAGT9aj6+gOlZl/Ucqe3o7+hJ07hjj2zvV+CTupR9+GX4ZEPz2I9as5ORsfpv7H1r85XFuLgs8X8OeFyiv8Amx4N/KauvZjxoS/2efKnm5ShO8UnQcufwH9K9HH1XJ91+/wUvHotfCfCLW881zdSCe4kYgSYxyx+AA8PlVwFBWa1pJeDm8lW90ZpSlScClKUApSlAYIrnHFMj6fqcV2Cxt7nEM4ySFk6I2PDoOn5fWuj18SRg9QD71DWyzFk4PbW0fa1mq3xdxfBpwQ3AlIfOO7jLgcuPvN0Xrt571ocP9punXbckc4RycBZRyEnrtnY1JWXI0Fcwi7Xoku5YbqFo4FmMSXK5ZNjgc/+VSHG/aPHZrB9lQXTSjvPgJIEA+8+R4+X61AL8yg9d6ziq/pXF9rPZ/bVkCwhSzkneMj7ysPP9639A1mG8gSe2bmjfPKcYOxwQR4EEVIJGlYqp8ccRTW5SCzhaW4myIzynu0x1Z29M9Kh9jqIdvii2is1E8MWs8Vuq3cvezbl22Ayd+Ueg6VLVJFLT0KUpQg53qfE+p2s0ne2XfW4YlWiOW5M7bdSflV00e/7+GOXkaPnQPyN95cjOD61vYqN4h1D7PbySgbqvwjzY7D9TXFPgnTLqubSSnT/AAVHtW48FhAY4DzXUo5UA35M7Fz6+QrmXD+ldwmXOZpPilfqSSc8ufn1rReQ3epM7nmWAZJO/NIT+2cn+7Viryet6inKj57v/RZihd2KxSleYaRR5AoLMcBQWJ8gKjNb1U25iJUGJm5XbxX2+X7Vra4z3MsVjbbvMVLsDsI+vXw2GT7etacPTXVT8MqrIkn8meESWjklO3ezM4B8Bv8A9q8uIx3EsN0mx5hFJj8Snp+xq78WaEbWzR7D7tqp7yIj4Z4tudmJ3DgjNUnia4E1lzx7h2Qr6HPT61reOpzq/auxW+0te6P0fpMhaCJmOS0aEnzJUEmtk7VpaEjC2gDfeEMYb3CDNQnFnCP26RGNzNCqAhkjbAcE+Net4WkZ4UuvU9Fgt76ORiqOrFcZAIJXOcZx7VtA1AcNcKW1jzfZ0wz/AH3JLM2PMn3NT4qULU79PgzSlKk5PNq1rbUopGKxyI7KcMAwJHyFbTCqTrfZzDJIZ7N3tLjOe8j6FvNk6HfrUMsxzD2qei8Cs142cbKih25mCgM3TmIG5+de1SVlU7QdMeaDnjP9kGcofxgKdh67VzLTOEbfVbRbgNGjNlSpUh0dT05xsfmK7q4rkHZjGYkvLf8A2N449sj/APNZcuGVvIvP7LsbbfEibHgya2RoCnfqWLZ+FlIO2Dnx2r30Xs+mid3iVRzLhY2cfAMksFGPHyq08R613HdRRcrXNw4SFG3ABPxSuPyKMn1xU0dj7Hr61l+k9tun3NGp8L2OM3GgEy/AxSB25riDJ5XdDtt479a2NO4gvNNeS2sEDR3HxRc2cQPjDEeGKt3FttGsismA7Al1HgfBvnUEWxknZQCc+Q8TWX/l5cdcX37aOaxLWyxcE8WtZQuNUuO8UBnEp6hupjA6sT4V1G0lWREcdGUMMjBwRkbHpXFOzXh//Sdyb24H+qQNy28ZGzyD8ZHiB+/tXcVr2MKtQufkzW1vsZFZrArNXHApSlAYqpdp8/d2Lv4KwP0BI/XFTWp67b24zPNHGP5mA38qqfaTqEVzolzLCwdCgKMPEhwD/Wq8kq05O1NT6tdjkfBEGIHlP3pXY/IHH781WGtDh9OW1gH+7VvmRn+tb9fO9RfLLX7NkLUoxX1ilVjivWO7aPuHJmjJZlGSgTG/OB8qYcNZK4omqUrbJTiC9gjiZblDLzqRHCpwzP8AhbI3Cg15cEltHl59St5EE8a8lxu3dA/hYDoT4+NW7gTgULGuo3hE1xJh4h1jiU7gjzb9qulxAsqtHKqujA8yuMqRjf8ATxr2McLBKx+fkzpO/UeHNHPCxjZZI3jYBlIYEMp2PyxXNuAOCjf6WjJJhlvNw33e7RlLY9d6tPBWjWik3OnvMsTmSMxFiYiwPKSAfDPT0r07BpeW2ubZxyyQ3LcynqOb08vhq7HMvt8EZG+zOpAVmsCs1oKDGKzSlAKUpQClKUApSlAQ3EHE1rZAG7mSLmDFQx3YLjm5R4n4h9a5Fb8UfFOmiQT3T3E7TNPKgSKMt4AYGcfzV227so5cd6iPg5HMoOD6ZqnTXcqahPbOAsDQJPbcqhVHL8EqkgYySc7+VcW9SdR9xAcKcKPDK13fS9/eupGfwQqR91fXr8jVqrJNKx1XI2zHEr2v6CZCZYjluX4kPiB5Gue8SOxiWKPZ7iRYU/vEA58utdfnTKsBsSrAe5FVK24PuUv9OlZOeFDJJO2V5IzykJnPuKzx0+86pL9nOWtSdN4c0hLS2it4xhY0C+58Sfc5qSr4icMMqQR5ggj6ivuvXMRXOJeK1spEWSGZ1dSe8jQuqkY2IXfJz+lfXDfF1vfM625bmjxzqyMhGemzCp8jzr4jt0UkqqgnqQACfeoLOUcda7notZrArNSVlPXs6sO8aWSHvXdizGRi2596ge2i1WDSDFAoSMOo5V2AGTtXTKq/aZp3f6ZdIBuIy491+L9ga4qe3YseW6+5nItGP+rwf8lP/qK3KjOGpee0hPknL/8AH4f6VJV83mWstL8s2R4R53UHOpUsy5A3U4PsDXpw5bw2cgdIwwOVl5sMzo2zAk+PjSs1EZahaTFSn5RZOza/5I72w5uZbeUNDnJK28uCq5PlnFWgr4HfIII8xjp771z3gCfk1adAM99acxHnyH/tXQq9qq5Ka+UVYlraNDQdHjs4Fgg5iilmHN97LHP0qA41tmtOfVLSbuLhFUSKd4rgAhQrL4tjG43q3VRu0e0E9zpcEpPcS3DCRc4BOUG/yOPma7xN8hlS4nUOFNXN3Zw3DIYzIgYofAnbb0PUelTFfEMYVQqgAAAADoABgAV91rMgpSlAKUpQGjq0kqxObdFeQA8iMeUM3gC3hVR05NbeQGdrWFOYEqFZiVzuAQ3XHjV7pUa7lsZOCa0n+zC0JrIrlnbRq88TW0XfSWtnIW7+4jDFwRjC/DuB4+tSVHS3u0GAXUE7AcwyT6VD6rch2HKcgZzt4+Vc84Z4T0sss9tKbmVCr9533MwYdCydRnfY1diazZb/ALTTix69QpSlUF5g1p8Qaab2JYJJpY4wcssRC94OnI568tbtRHEdtdSosNk8cTSMVeRj8apjfu18Sa6htPyc3prwR/ZW6R3t5b2DSGxiVRhyWUXGTz923lsMiuqCoPg7hqLT7ZYIQfzO5+87nqxNTgravBifkzSlKkgUpSgFampwd5DKg6vG6j+8pH9a26UB+auDhi3ZD1jleP6HP9amqheF+t0PAXUmP0qar5zrFrPX7N2L7EYpSvqsxae3BUZOsMw/DYMPqT/hXRaoPZwwa/v28I4I4lPhlm3H61f69xLUSvwU4/Lf5PuOFiMgE+uDXPu1i/iEduFlj7+O7jIVXHOq75PKNwM4rd4iup9Tvk0u0laKCFea9lQ4yW3CZHXY4x0JJz0q6aR2e6dbhe7tULDHxvl2YjxPNnetUYkmmUXlb2i1KdhWaClXFIpSlAKUpQClKUArXvLVJVKSorqeqsoYfQ1sVg0BxHgf7Kup6iLcR26giGK35t25Dh3UHzKnb+augmtPirswsbws/IYJ2PN30ZwebzZeh/T3qp8J63LDeSaZdzpcOikwTqeYsAOYo+PEDPXf4cVny49+o0YsmlxLxSlKzmgVAxMs2uW0WCfs9tJNnG3PIVC7+xap7NVvhiQniG5B8LVAPYVdh+4qzPU6Oois0pWoyClKUApSlAK8biYIrOxwqgsx8lAyf2r2rn3bLxL9ksWijP8AHuP4Uag/Fyn7zY8sbfOgOVcJgGOZx0kuJGU+a5xn9KmqhP8ASENjCkUjZdVGUXc8x3bPlvUvZ3CyIsi/dYBhnYivm+qm6t37N9jdja0kvJ618yzrGpdjgKCSfYf41mofW1a4lhsYj8c7jnx1SLOTn5An5VzgxfVyKf8A39HV1pF07JrMrYvO+z3U7SYI3CLsN/EE9KuLPyhmAyVBI9SBkYrEECRokUYwkaCNAPyr448Mmvteox1r2Ke2cwtSVzsGRWs5p2OZ5rh2m88jpkeHU108VyrifRLROa478WFwAWE0cgjLNg/fjBw2fbNWDsn4ml1CxEtxvIrtGXAwHxjDY8OtbIrktmOp09F2pSldHIpSsUBmlfIrOaAzSsVmgFKUoDmvbzO6WCcsjxq1wiychIzGQ2c46jbp7V5cJ8MWNuomsgJSV2nLc7kHrjGyncg10PVNPjuI3inRZI3GGVuhH9D61zq77IViJfS7ye0ff4eYsnt4ED61xculrZ3FKXssdKpN1e6zp+ftdsl7EOssOecDHXAGceZK1M8LcV29+p7glZFGXifAkXzP8y1lrFUmqcs0TmKqdpILfiONnJC3VqUX1lXBOfofrVsqpdpdi7W8dzCCZrORZxjxQEc488eOKYXqiMq3J1sVmtDQdUS6t4p4zlZEDj5jcem9b9bTGKUpQClKUBiq/c8JW8ly11IC8xXkR2YnuRjGYlOytnJyKsFeF7NyIW+nv4VzTSW2Slt6ODdonZ29lC32GKW5EhzLKcPKu+SDygHB26CoHSdTmSSG3lhWNGTCAHLAKOrbny/Wu6vcuQQWJBGCM9QfCoJeG4ftT3DKrFoUiSMrhYwM8xHgS23tivMy5ouXLXz5+TSsVLRQdV1BLeMySeGyrndm8sfvU92acNvEHvbsf6xcL8CkfFHEf2LDHyFe/EOmwW80M6abJdsBsUclY2U7fwicE+OceFfKdp0SNyXtvdWnMesiZUn0GBgVHTxwj0rbfkmn6vV7FzNVHXJbq/vDp1i5gSNQby48VBAIjX1wR758MVa9BvoLrDwTLIv5kIOD6jqpHtit/hHhZLBZeV5JnmkMskkmOdm8OgArZglN7Zxmv2RFaN2XafBys8ZuZB+OdjJnP8h+H9KuVvbpGoSNVRR0VQAB7AV618ySBQSxAA6knAHufCtJnPqlVPWe0bTrbIkuULL1RMu3yxt+tVe67c7FSBHHO65ALYC4Hng9akHS9QvUhjeWVgqIpZmPgAK448d1rrNcy3ElpYqSLeOPm55AvWQ/47+QFWDiq5OsR2yWjA6e57y6mzgnkIxb8o+JXPj7+lTkMSoqpGoRFAVFAwFUbAAeAqnLk4+C3Fj5eTl3Dun6ldtIIb+6gsVYpE8pPeOBtgICM+O/SpW54JSLBm1a4jY7gtIq5x1IUnpmr+T7AAdfADqT6AVz/VJ9P1HVLCLmS6UrLHIo58KfvKSRj8p+tcTVW/wd1EwvkidWl+yxs0OvyNIq8yRDLc7DopION67PwRqkt1Y289wvLI8YLDGAT5geGa8bPgbTo8cllbgjcExqTt45IzViVQBgbVeuxQ2ZFKUrogVjFZpQGCK5p2hcDv3y6jpg5buLDPENluEG5GB+IjI9ffFdLqP1q6WOJy7lMqVDL94MQQCvm3+FQ9a7kzvfYq+jagt1AlxGrBXHQjdHBw6H1DAj5VthOuR8ODzE55QuNySdgMZqhScU6zGvdxtbyjPwysoV8ebp0DedQ+qJqd98N9eBYjjmihGA2PMYG+fesjWNd+RtlZX24k1ovGIjdrPSYwlpEXZ5t2HeM2SqZ2Ckk1622r38Ll4LsyBm5jFcjnQ+PKrrgxr4eNUy9Ul106w/hoozPJ4geILD8X71aLS3WJEjUkqi8oJ6kDxNcXlqdUn/AAXYsEVuWv5/PwXvhPjxbqT7Ncxm2uwObu2PwSr+aJ/xLsfpVyFcT4lszJprXEX/AJixlWaJh94RkjnXPXkxvj0rrfDepi6tYZ13EkasffHxfrmteO+c8jz8uPhbkk6VgVmrCsxUNrjtlR+Hrn1qZqM11hyDzJ2rP1K/62WYvvRCUrNK8c3AHyryuYllUpMqyI2xVgGBHsa9axUp68EFE1Ps97qQ3GkTNazDfuiSYn8eXP4c+RyPICpLT+1C6t/4eqafOHGxliXmQjz2yPoatNZ5j51px9XU/ctlVYU/BWpu0u7usppdhLzdO+n+CNR+YZxnHlUdNwZc3Z59Vv5Jf9zD8Ea56rk9V+QNXYsf8qxXV9Zdfb2E4JXnuQelcIWNtjubaPI352HePn0Z8kVMvCjKVZEZSMFCoKsD1BGK+6heI+J4bMAODLO/9lbx7yOT02HQetUTWS67M7fFLuQWh2o0jUTEAw0++IWM9RDc/hU/XAPj8PlVnm1+0SV4XuYVlRiroWIYEe4pwpot7Oxm1Xu1iZR3dkFDKhBDK8jH8Yx4VP6twbY3RZ57WF3bq5Uc5/vda9ScbpLn5MvPi/T4KVxvxBDHYz8kyNI8ZjjCMGYu+w2FXPgrhuGztYVjijV+7TncKoZ25RlmIG5PnUXp3ZXpkEqyx2/xoeZeZ5GUMDkHlY42NXUVZEKFo4u3TM0pSuzkUpSgFKUoD5Nca7bNYfleMEjDLGgBIOW3Y+/SuzVxT/xA2nIbebflaUZPkygf0FV3vt+y3FSW/wBGIYuVFXOSqgE9TnHU1r6tfCCCSY4+BSVz4udlH1qJvJzBqUZb+zuIhGPIOBsffw+da/EUn2m6hskOVVue4xuAF35D8tvcivPnF6k348nrVm9DS8+Eb/CGnmK3DvkyzHvJCeu/QVM4rJ9NvL28KAdB/wBf9qqunVbL4hRPE2LKYDnSQc0UsbRSrnGUYEH51J9j+uhIm024cCe3YiMNt3sJOVZB4jfPzqs2d+kryLHkiM8rP+EtndV9q230eO8AjZu5nU81rcj70cg/Ax8UOK1dPk4PhRi6vCrX1JO0rWaoXAvF8rytYakvdX0Q9OW4TwkQ+JI/62xV8BreeUKgNakzJjyH6mp+onVbIk867nxH9azdVLqNIsxNKu5EUrGKzXkG48bl2VWMaGRhuEBClvMAttmq1Y9oFo0hiuO8tJQTlJxyjy++NsfvVqrS1fSYLpeW5iSUY6sPiB81bqDVuNwu1I4pV7G7GQwBQqw81II+opXN7Xg50vZrfR7qa3liiWUq55oWDZHKPI5HVhW6/Eup2R5dSsGkXOBNbgnPyGQfHc4q6ukprlD2VrMk9MvdYYgAkkBQMljsFHqTVFHapbNlYba6kl3xFyLzA/zYJ29q3dP4SvtUIk1Vja2vVbOMkM4/3jD0/p0pHSXT79iazpeD6uOJpbuRrbR4+/k6PcttbwjxIP4m6Y9/erVwdwLFZEzSsbi7feS4cb5PUIPwL/lVj0nSobaNYreNY0UbKoA+Z8z61u16OPFONaRlq3T7jFMVmlWHIxSlKAUpVYueMYxqMenxo0krKXkYYCxIBnLZ6n0HnQFnpVV1vi7ub+1sYY+9lmPPLvgRQDOXPmcg7ehq0ZoD6pWrLfxqwR5EVjuFLAHHsa2AaAzVF7ZdFe70yRYl5njZZQMZJC/eA+R/SpXirjiz0/a5mAkxkRL8UhBzg8o6A46nauWa3xpf6seS2VrKzOzOdpJFPUZ8PYfXwrmmpW2dTNU9JFW4r1MXCQQwc0lyvLIeTfu2AGRnz2qwcMaJ9mjy55ppPilf9eUfWtjSNGhtVIhXBOOZ23Ygev8ASpAb9N683JlTXCfB7OLA+X1L8/4FQPE2psvLbQHNxN8P/LQ9WPrjNfOvcTLD/CtwJrhtlVdwp82x4+lenDmh9zmac89zJuzdeQHqopEqFzr+ETeR5H9OP5ZJadYLBEkSdFHX8zeLH1JraFYpVLpt7ZckktI++IEe9jUqeW+tv4lrMBhn5NzE3mSBt6iui8B8SDULOOcbP9yVfyyr94Y8PP2IrnMchUhgcFSCD5YrHAmpPYTXqCJ2jklSWPCvyAMGJ5cDHkPlW/pcvJar2PL6zBxaqfc7VWMVmlazCR2o2CsCRswz8/eoGrHqjERNjyx+u9VyvK6tSrWkbMDbTFZXrj5etYqG4w1xbKzlmYjm5SkQ8WkYEADzGMn0rNMuqUotp6TZq9mDGfU9UulOY+dIB7x9cemxrqOKpPZHw8bPT4xIMSzHvpM9csNgfMgYq717qWlo85nhHZRqeZY0VvzBVB+oFe2KzSpBjFZpSgFKUoBSlKAVSNH4ckh1q7uimYp4Uw+Rs64Urjr0UVd6UBz3QtElXX724ljYxvCncyEfCNkVlU+HRvrVq4qu5IrO4ktxmVInZPH4lUkbePtUvivmTofHagOJ8NcDW11At1eySXc0685k7wgJ5qMeI/TwqaTQ7+LEVvqci2wPR1V51XJJVZGBBG+2a0uymI9xdOByRvdv3cX+y5c5XHzH0q7KPD5fv/ntWS8lTXk1RE1O9HMOMlzqsEkyhwQ0A5gNmUZRj64x9a3Lm6SP+1kRMbDLKPpUnodjDrzTma3KWsb92kneESvKuNwAMAYNStj2MaZGwZkkkwc4Zzyn3A60rp3aXJlk9UsbahFAuOK7cHliLzvsAsa5G/Tc7frULxFfXrGJXAtYpnCfCcuCTj4z4eeBXVe1Ph2OHSXFjEsLRMjjuxytyqcthhuetc31+YXmmiddmUCT1DqcOM/LrUfTnG1peTpZryzW3rXsiX0fQorUYiGX6NIw+NvM+lSOa8bKbvIo3/Mit+lb9hYyTtywqWPn+Ee7Vjp1VfLPQlREbXZGvQ/Kr3p/BEYX+MzO3iAcL8qlYeF7Vf8A2VPqck/vV09Lb8mauuxrwtnOtL057hwkQ/4m8FHv511PTbFYY1jXooxnxPn+ua9be1RBhFCj0AFe2K14cChGHqOpeV/CM0pSrzMeU0fMpB6EYqvXFg6eBI8x/hVlxTFUZcE5PJZGRwVNUJIAG/TG9QzcKPeal3l0hFpaALCjdJpyAzS+qjIHuDXROWhUVxg6dY3snJldmQKzSlaioUpSgFKUoBSlKAUpSgFKUoBWMVmlAc94j7LILiWSWGee1aQ87rGx5DJ+flzsar0/+nUH2NbdJJPurf5+Hk8yDsHx4/pXYiKVDlMlU0QPA/DosLOO35g7DLSOBjnkYksfbfA9AKnsV4Xl2kSF5XWNFGSzEBQPMk1VeEeMTqN1c/Zxm0hCIkhUgyyktzlT+UAL9c1JBaNRslmjeN91ZSp9jXL9O7LJYUngEsb28jEqDzBlRuqnb9q6wtZxXFwqO4yVHgo2jdn6RKiSyFkRQoQeQ6ZY7mrlZ2iRKFjUKo8BXtisiuYxzPgm8t35YFZpSrSsVjFZpQClKUApSlAKUpQClKUApSlAKUpQClKUApSlAKUpQClKUApSlAQXFPCttqAjW7Ussb8wAZlByMEHB3B2+lVHim7uomGl6PbRwBkULPzqoRDsxVRvzD8xyfQ0pQF+0W2aK3ijkkMrpGqtIesjAAFj7net2lKAxis0pQClKUApSlAf/9k=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AutoShape 10" descr="data:image/jpeg;base64,/9j/4AAQSkZJRgABAQAAAQABAAD/2wCEAAkGBxQSEhUUEBQVFBQXFRgVFRUYFxUYFhUUGBcXGBcXGBYZHSggGholHBQUJDEhJykrLi4uFx8zODMtNygtLiwBCgoKDg0OGxAQGzUkHyQsLDQsLCwtLCwsLCwsLCwsLywsLCwsLCwsLCwsLCwsLCwsLCwsLCwsLCwsLCwsLCwsLP/AABEIAMcA/QMBIgACEQEDEQH/xAAcAAEAAgMBAQEAAAAAAAAAAAAABQYBBAcDAgj/xABDEAACAQMCAwYDBgMECAcAAAABAgMABBEFIQYSMQcTQVFhcSKBkRQyQlKhsSNiwTOC0eEVJFNjcnPw8Qg0NUOSsuL/xAAaAQEAAwEBAQAAAAAAAAAAAAAAAQMEAgUG/8QAKxEAAwACAQMDBAEEAwAAAAAAAAECAxESBCExIkFREzJhcYEFQrHRFCOR/9oADAMBAAIRAxEAPwDuFKVp6nfrBE0smeRAWbAJOB12FAk29I3KVF6DrcV5Estu3Mh+RB8Qw8DUpQmpcvTM0pShBBcbTMlhdMhKsIHII6ghTg1p9mzltNtiSSTH1JyTuasrLnII/wADWI4wowBgDwFRrvst+ovp8Ne+z0FZrArNSVGKVBaxxRBbzw27ZeaVgqooyVB/G3koqcBons6ctab9z6pSlDkUpSgFKUoBSlYzQGaUpQClKUB8McViGUMoZSCD0I3Bqu9omomDT7h0+9yFVIHTm2rY4I0829hbxEYKxLzf8RGSajffRZ9PWPn+SdrNKVJWKUpQClKUAr4ZQQQRkHbFfdKAq/D/AAhHZ3M00LsElx/Bz/DVvFgKs4pXLe0HtKeKY2WmqJLk7PIfuQ7b+hYfQe9R2R3d1b2+7LlxNxpZWA/1qZVbGRGPikPso/rVCvO2GaX/ANPsXcZ2kmPKrDzGMfvVMsNBRWMs5NxOx5mkf4hk+QNTBP0rzMv9SlPULf5LZwP+4+m4w1t2z31tEM7Ly5wPLoc/Wtu07QNWgOZkt7tMjIT4HC+JAAGT9aj6+gOlZl/Ucqe3o7+hJ07hjj2zvV+CTupR9+GX4ZEPz2I9as5ORsfpv7H1r85XFuLgs8X8OeFyiv8Amx4N/KauvZjxoS/2efKnm5ShO8UnQcufwH9K9HH1XJ91+/wUvHotfCfCLW881zdSCe4kYgSYxyx+AA8PlVwFBWa1pJeDm8lW90ZpSlScClKUApSlAYIrnHFMj6fqcV2Cxt7nEM4ySFk6I2PDoOn5fWuj18SRg9QD71DWyzFk4PbW0fa1mq3xdxfBpwQ3AlIfOO7jLgcuPvN0Xrt571ocP9punXbckc4RycBZRyEnrtnY1JWXI0Fcwi7Xoku5YbqFo4FmMSXK5ZNjgc/+VSHG/aPHZrB9lQXTSjvPgJIEA+8+R4+X61AL8yg9d6ziq/pXF9rPZ/bVkCwhSzkneMj7ysPP9639A1mG8gSe2bmjfPKcYOxwQR4EEVIJGlYqp8ccRTW5SCzhaW4myIzynu0x1Z29M9Kh9jqIdvii2is1E8MWs8Vuq3cvezbl22Ayd+Ueg6VLVJFLT0KUpQg53qfE+p2s0ne2XfW4YlWiOW5M7bdSflV00e/7+GOXkaPnQPyN95cjOD61vYqN4h1D7PbySgbqvwjzY7D9TXFPgnTLqubSSnT/AAVHtW48FhAY4DzXUo5UA35M7Fz6+QrmXD+ldwmXOZpPilfqSSc8ufn1rReQ3epM7nmWAZJO/NIT+2cn+7Viryet6inKj57v/RZihd2KxSleYaRR5AoLMcBQWJ8gKjNb1U25iJUGJm5XbxX2+X7Vra4z3MsVjbbvMVLsDsI+vXw2GT7etacPTXVT8MqrIkn8meESWjklO3ezM4B8Bv8A9q8uIx3EsN0mx5hFJj8Snp+xq78WaEbWzR7D7tqp7yIj4Z4tudmJ3DgjNUnia4E1lzx7h2Qr6HPT61reOpzq/auxW+0te6P0fpMhaCJmOS0aEnzJUEmtk7VpaEjC2gDfeEMYb3CDNQnFnCP26RGNzNCqAhkjbAcE+Net4WkZ4UuvU9Fgt76ORiqOrFcZAIJXOcZx7VtA1AcNcKW1jzfZ0wz/AH3JLM2PMn3NT4qULU79PgzSlKk5PNq1rbUopGKxyI7KcMAwJHyFbTCqTrfZzDJIZ7N3tLjOe8j6FvNk6HfrUMsxzD2qei8Cs142cbKih25mCgM3TmIG5+de1SVlU7QdMeaDnjP9kGcofxgKdh67VzLTOEbfVbRbgNGjNlSpUh0dT05xsfmK7q4rkHZjGYkvLf8A2N449sj/APNZcuGVvIvP7LsbbfEibHgya2RoCnfqWLZ+FlIO2Dnx2r30Xs+mid3iVRzLhY2cfAMksFGPHyq08R613HdRRcrXNw4SFG3ABPxSuPyKMn1xU0dj7Hr61l+k9tun3NGp8L2OM3GgEy/AxSB25riDJ5XdDtt479a2NO4gvNNeS2sEDR3HxRc2cQPjDEeGKt3FttGsismA7Al1HgfBvnUEWxknZQCc+Q8TWX/l5cdcX37aOaxLWyxcE8WtZQuNUuO8UBnEp6hupjA6sT4V1G0lWREcdGUMMjBwRkbHpXFOzXh//Sdyb24H+qQNy28ZGzyD8ZHiB+/tXcVr2MKtQufkzW1vsZFZrArNXHApSlAYqpdp8/d2Lv4KwP0BI/XFTWp67b24zPNHGP5mA38qqfaTqEVzolzLCwdCgKMPEhwD/Wq8kq05O1NT6tdjkfBEGIHlP3pXY/IHH781WGtDh9OW1gH+7VvmRn+tb9fO9RfLLX7NkLUoxX1ilVjivWO7aPuHJmjJZlGSgTG/OB8qYcNZK4omqUrbJTiC9gjiZblDLzqRHCpwzP8AhbI3Cg15cEltHl59St5EE8a8lxu3dA/hYDoT4+NW7gTgULGuo3hE1xJh4h1jiU7gjzb9qulxAsqtHKqujA8yuMqRjf8ATxr2McLBKx+fkzpO/UeHNHPCxjZZI3jYBlIYEMp2PyxXNuAOCjf6WjJJhlvNw33e7RlLY9d6tPBWjWik3OnvMsTmSMxFiYiwPKSAfDPT0r07BpeW2ubZxyyQ3LcynqOb08vhq7HMvt8EZG+zOpAVmsCs1oKDGKzSlAKUpQClKUApSlAQ3EHE1rZAG7mSLmDFQx3YLjm5R4n4h9a5Fb8UfFOmiQT3T3E7TNPKgSKMt4AYGcfzV227so5cd6iPg5HMoOD6ZqnTXcqahPbOAsDQJPbcqhVHL8EqkgYySc7+VcW9SdR9xAcKcKPDK13fS9/eupGfwQqR91fXr8jVqrJNKx1XI2zHEr2v6CZCZYjluX4kPiB5Gue8SOxiWKPZ7iRYU/vEA58utdfnTKsBsSrAe5FVK24PuUv9OlZOeFDJJO2V5IzykJnPuKzx0+86pL9nOWtSdN4c0hLS2it4xhY0C+58Sfc5qSr4icMMqQR5ggj6ivuvXMRXOJeK1spEWSGZ1dSe8jQuqkY2IXfJz+lfXDfF1vfM625bmjxzqyMhGemzCp8jzr4jt0UkqqgnqQACfeoLOUcda7notZrArNSVlPXs6sO8aWSHvXdizGRi2596ge2i1WDSDFAoSMOo5V2AGTtXTKq/aZp3f6ZdIBuIy491+L9ga4qe3YseW6+5nItGP+rwf8lP/qK3KjOGpee0hPknL/8AH4f6VJV83mWstL8s2R4R53UHOpUsy5A3U4PsDXpw5bw2cgdIwwOVl5sMzo2zAk+PjSs1EZahaTFSn5RZOza/5I72w5uZbeUNDnJK28uCq5PlnFWgr4HfIII8xjp771z3gCfk1adAM99acxHnyH/tXQq9qq5Ka+UVYlraNDQdHjs4Fgg5iilmHN97LHP0qA41tmtOfVLSbuLhFUSKd4rgAhQrL4tjG43q3VRu0e0E9zpcEpPcS3DCRc4BOUG/yOPma7xN8hlS4nUOFNXN3Zw3DIYzIgYofAnbb0PUelTFfEMYVQqgAAAADoABgAV91rMgpSlAKUpQGjq0kqxObdFeQA8iMeUM3gC3hVR05NbeQGdrWFOYEqFZiVzuAQ3XHjV7pUa7lsZOCa0n+zC0JrIrlnbRq88TW0XfSWtnIW7+4jDFwRjC/DuB4+tSVHS3u0GAXUE7AcwyT6VD6rch2HKcgZzt4+Vc84Z4T0sss9tKbmVCr9533MwYdCydRnfY1diazZb/ALTTix69QpSlUF5g1p8Qaab2JYJJpY4wcssRC94OnI568tbtRHEdtdSosNk8cTSMVeRj8apjfu18Sa6htPyc3prwR/ZW6R3t5b2DSGxiVRhyWUXGTz923lsMiuqCoPg7hqLT7ZYIQfzO5+87nqxNTgravBifkzSlKkgUpSgFampwd5DKg6vG6j+8pH9a26UB+auDhi3ZD1jleP6HP9amqheF+t0PAXUmP0qar5zrFrPX7N2L7EYpSvqsxae3BUZOsMw/DYMPqT/hXRaoPZwwa/v28I4I4lPhlm3H61f69xLUSvwU4/Lf5PuOFiMgE+uDXPu1i/iEduFlj7+O7jIVXHOq75PKNwM4rd4iup9Tvk0u0laKCFea9lQ4yW3CZHXY4x0JJz0q6aR2e6dbhe7tULDHxvl2YjxPNnetUYkmmUXlb2i1KdhWaClXFIpSlAKUpQClKUArXvLVJVKSorqeqsoYfQ1sVg0BxHgf7Kup6iLcR26giGK35t25Dh3UHzKnb+augmtPirswsbws/IYJ2PN30ZwebzZeh/T3qp8J63LDeSaZdzpcOikwTqeYsAOYo+PEDPXf4cVny49+o0YsmlxLxSlKzmgVAxMs2uW0WCfs9tJNnG3PIVC7+xap7NVvhiQniG5B8LVAPYVdh+4qzPU6Oois0pWoyClKUApSlAK8biYIrOxwqgsx8lAyf2r2rn3bLxL9ksWijP8AHuP4Uag/Fyn7zY8sbfOgOVcJgGOZx0kuJGU+a5xn9KmqhP8ASENjCkUjZdVGUXc8x3bPlvUvZ3CyIsi/dYBhnYivm+qm6t37N9jdja0kvJ618yzrGpdjgKCSfYf41mofW1a4lhsYj8c7jnx1SLOTn5An5VzgxfVyKf8A39HV1pF07JrMrYvO+z3U7SYI3CLsN/EE9KuLPyhmAyVBI9SBkYrEECRokUYwkaCNAPyr448Mmvteox1r2Ke2cwtSVzsGRWs5p2OZ5rh2m88jpkeHU108VyrifRLROa478WFwAWE0cgjLNg/fjBw2fbNWDsn4ml1CxEtxvIrtGXAwHxjDY8OtbIrktmOp09F2pSldHIpSsUBmlfIrOaAzSsVmgFKUoDmvbzO6WCcsjxq1wiychIzGQ2c46jbp7V5cJ8MWNuomsgJSV2nLc7kHrjGyncg10PVNPjuI3inRZI3GGVuhH9D61zq77IViJfS7ye0ff4eYsnt4ED61xculrZ3FKXssdKpN1e6zp+ftdsl7EOssOecDHXAGceZK1M8LcV29+p7glZFGXifAkXzP8y1lrFUmqcs0TmKqdpILfiONnJC3VqUX1lXBOfofrVsqpdpdi7W8dzCCZrORZxjxQEc488eOKYXqiMq3J1sVmtDQdUS6t4p4zlZEDj5jcem9b9bTGKUpQClKUBiq/c8JW8ly11IC8xXkR2YnuRjGYlOytnJyKsFeF7NyIW+nv4VzTSW2Slt6ODdonZ29lC32GKW5EhzLKcPKu+SDygHB26CoHSdTmSSG3lhWNGTCAHLAKOrbny/Wu6vcuQQWJBGCM9QfCoJeG4ftT3DKrFoUiSMrhYwM8xHgS23tivMy5ouXLXz5+TSsVLRQdV1BLeMySeGyrndm8sfvU92acNvEHvbsf6xcL8CkfFHEf2LDHyFe/EOmwW80M6abJdsBsUclY2U7fwicE+OceFfKdp0SNyXtvdWnMesiZUn0GBgVHTxwj0rbfkmn6vV7FzNVHXJbq/vDp1i5gSNQby48VBAIjX1wR758MVa9BvoLrDwTLIv5kIOD6jqpHtit/hHhZLBZeV5JnmkMskkmOdm8OgArZglN7Zxmv2RFaN2XafBys8ZuZB+OdjJnP8h+H9KuVvbpGoSNVRR0VQAB7AV618ySBQSxAA6knAHufCtJnPqlVPWe0bTrbIkuULL1RMu3yxt+tVe67c7FSBHHO65ALYC4Hng9akHS9QvUhjeWVgqIpZmPgAK448d1rrNcy3ElpYqSLeOPm55AvWQ/47+QFWDiq5OsR2yWjA6e57y6mzgnkIxb8o+JXPj7+lTkMSoqpGoRFAVFAwFUbAAeAqnLk4+C3Fj5eTl3Dun6ldtIIb+6gsVYpE8pPeOBtgICM+O/SpW54JSLBm1a4jY7gtIq5x1IUnpmr+T7AAdfADqT6AVz/VJ9P1HVLCLmS6UrLHIo58KfvKSRj8p+tcTVW/wd1EwvkidWl+yxs0OvyNIq8yRDLc7DopION67PwRqkt1Y289wvLI8YLDGAT5geGa8bPgbTo8cllbgjcExqTt45IzViVQBgbVeuxQ2ZFKUrogVjFZpQGCK5p2hcDv3y6jpg5buLDPENluEG5GB+IjI9ffFdLqP1q6WOJy7lMqVDL94MQQCvm3+FQ9a7kzvfYq+jagt1AlxGrBXHQjdHBw6H1DAj5VthOuR8ODzE55QuNySdgMZqhScU6zGvdxtbyjPwysoV8ebp0DedQ+qJqd98N9eBYjjmihGA2PMYG+fesjWNd+RtlZX24k1ovGIjdrPSYwlpEXZ5t2HeM2SqZ2Ckk1622r38Ll4LsyBm5jFcjnQ+PKrrgxr4eNUy9Ul106w/hoozPJ4geILD8X71aLS3WJEjUkqi8oJ6kDxNcXlqdUn/AAXYsEVuWv5/PwXvhPjxbqT7Ncxm2uwObu2PwSr+aJ/xLsfpVyFcT4lszJprXEX/AJixlWaJh94RkjnXPXkxvj0rrfDepi6tYZ13EkasffHxfrmteO+c8jz8uPhbkk6VgVmrCsxUNrjtlR+Hrn1qZqM11hyDzJ2rP1K/62WYvvRCUrNK8c3AHyryuYllUpMqyI2xVgGBHsa9axUp68EFE1Ps97qQ3GkTNazDfuiSYn8eXP4c+RyPICpLT+1C6t/4eqafOHGxliXmQjz2yPoatNZ5j51px9XU/ctlVYU/BWpu0u7usppdhLzdO+n+CNR+YZxnHlUdNwZc3Z59Vv5Jf9zD8Ea56rk9V+QNXYsf8qxXV9Zdfb2E4JXnuQelcIWNtjubaPI352HePn0Z8kVMvCjKVZEZSMFCoKsD1BGK+6heI+J4bMAODLO/9lbx7yOT02HQetUTWS67M7fFLuQWh2o0jUTEAw0++IWM9RDc/hU/XAPj8PlVnm1+0SV4XuYVlRiroWIYEe4pwpot7Oxm1Xu1iZR3dkFDKhBDK8jH8Yx4VP6twbY3RZ57WF3bq5Uc5/vda9ScbpLn5MvPi/T4KVxvxBDHYz8kyNI8ZjjCMGYu+w2FXPgrhuGztYVjijV+7TncKoZ25RlmIG5PnUXp3ZXpkEqyx2/xoeZeZ5GUMDkHlY42NXUVZEKFo4u3TM0pSuzkUpSgFKUoD5Nca7bNYfleMEjDLGgBIOW3Y+/SuzVxT/xA2nIbebflaUZPkygf0FV3vt+y3FSW/wBGIYuVFXOSqgE9TnHU1r6tfCCCSY4+BSVz4udlH1qJvJzBqUZb+zuIhGPIOBsffw+da/EUn2m6hskOVVue4xuAF35D8tvcivPnF6k348nrVm9DS8+Eb/CGnmK3DvkyzHvJCeu/QVM4rJ9NvL28KAdB/wBf9qqunVbL4hRPE2LKYDnSQc0UsbRSrnGUYEH51J9j+uhIm024cCe3YiMNt3sJOVZB4jfPzqs2d+kryLHkiM8rP+EtndV9q230eO8AjZu5nU81rcj70cg/Ax8UOK1dPk4PhRi6vCrX1JO0rWaoXAvF8rytYakvdX0Q9OW4TwkQ+JI/62xV8BreeUKgNakzJjyH6mp+onVbIk867nxH9azdVLqNIsxNKu5EUrGKzXkG48bl2VWMaGRhuEBClvMAttmq1Y9oFo0hiuO8tJQTlJxyjy++NsfvVqrS1fSYLpeW5iSUY6sPiB81bqDVuNwu1I4pV7G7GQwBQqw81II+opXN7Xg50vZrfR7qa3liiWUq55oWDZHKPI5HVhW6/Eup2R5dSsGkXOBNbgnPyGQfHc4q6ukprlD2VrMk9MvdYYgAkkBQMljsFHqTVFHapbNlYba6kl3xFyLzA/zYJ29q3dP4SvtUIk1Vja2vVbOMkM4/3jD0/p0pHSXT79iazpeD6uOJpbuRrbR4+/k6PcttbwjxIP4m6Y9/erVwdwLFZEzSsbi7feS4cb5PUIPwL/lVj0nSobaNYreNY0UbKoA+Z8z61u16OPFONaRlq3T7jFMVmlWHIxSlKAUpVYueMYxqMenxo0krKXkYYCxIBnLZ6n0HnQFnpVV1vi7ub+1sYY+9lmPPLvgRQDOXPmcg7ehq0ZoD6pWrLfxqwR5EVjuFLAHHsa2AaAzVF7ZdFe70yRYl5njZZQMZJC/eA+R/SpXirjiz0/a5mAkxkRL8UhBzg8o6A46nauWa3xpf6seS2VrKzOzOdpJFPUZ8PYfXwrmmpW2dTNU9JFW4r1MXCQQwc0lyvLIeTfu2AGRnz2qwcMaJ9mjy55ppPilf9eUfWtjSNGhtVIhXBOOZ23Ygev8ASpAb9N683JlTXCfB7OLA+X1L8/4FQPE2psvLbQHNxN8P/LQ9WPrjNfOvcTLD/CtwJrhtlVdwp82x4+lenDmh9zmac89zJuzdeQHqopEqFzr+ETeR5H9OP5ZJadYLBEkSdFHX8zeLH1JraFYpVLpt7ZckktI++IEe9jUqeW+tv4lrMBhn5NzE3mSBt6iui8B8SDULOOcbP9yVfyyr94Y8PP2IrnMchUhgcFSCD5YrHAmpPYTXqCJ2jklSWPCvyAMGJ5cDHkPlW/pcvJar2PL6zBxaqfc7VWMVmlazCR2o2CsCRswz8/eoGrHqjERNjyx+u9VyvK6tSrWkbMDbTFZXrj5etYqG4w1xbKzlmYjm5SkQ8WkYEADzGMn0rNMuqUotp6TZq9mDGfU9UulOY+dIB7x9cemxrqOKpPZHw8bPT4xIMSzHvpM9csNgfMgYq717qWlo85nhHZRqeZY0VvzBVB+oFe2KzSpBjFZpSgFKUoBSlKAVSNH4ckh1q7uimYp4Uw+Rs64Urjr0UVd6UBz3QtElXX724ljYxvCncyEfCNkVlU+HRvrVq4qu5IrO4ktxmVInZPH4lUkbePtUvivmTofHagOJ8NcDW11At1eySXc0685k7wgJ5qMeI/TwqaTQ7+LEVvqci2wPR1V51XJJVZGBBG+2a0uymI9xdOByRvdv3cX+y5c5XHzH0q7KPD5fv/ntWS8lTXk1RE1O9HMOMlzqsEkyhwQ0A5gNmUZRj64x9a3Lm6SP+1kRMbDLKPpUnodjDrzTma3KWsb92kneESvKuNwAMAYNStj2MaZGwZkkkwc4Zzyn3A60rp3aXJlk9UsbahFAuOK7cHliLzvsAsa5G/Tc7frULxFfXrGJXAtYpnCfCcuCTj4z4eeBXVe1Ph2OHSXFjEsLRMjjuxytyqcthhuetc31+YXmmiddmUCT1DqcOM/LrUfTnG1peTpZryzW3rXsiX0fQorUYiGX6NIw+NvM+lSOa8bKbvIo3/Mit+lb9hYyTtywqWPn+Ee7Vjp1VfLPQlREbXZGvQ/Kr3p/BEYX+MzO3iAcL8qlYeF7Vf8A2VPqck/vV09Lb8mauuxrwtnOtL057hwkQ/4m8FHv511PTbFYY1jXooxnxPn+ua9be1RBhFCj0AFe2K14cChGHqOpeV/CM0pSrzMeU0fMpB6EYqvXFg6eBI8x/hVlxTFUZcE5PJZGRwVNUJIAG/TG9QzcKPeal3l0hFpaALCjdJpyAzS+qjIHuDXROWhUVxg6dY3snJldmQKzSlaioUpSgFKUoBSlKAUpSgFKUoBWMVmlAc94j7LILiWSWGee1aQ87rGx5DJ+flzsar0/+nUH2NbdJJPurf5+Hk8yDsHx4/pXYiKVDlMlU0QPA/DosLOO35g7DLSOBjnkYksfbfA9AKnsV4Xl2kSF5XWNFGSzEBQPMk1VeEeMTqN1c/Zxm0hCIkhUgyyktzlT+UAL9c1JBaNRslmjeN91ZSp9jXL9O7LJYUngEsb28jEqDzBlRuqnb9q6wtZxXFwqO4yVHgo2jdn6RKiSyFkRQoQeQ6ZY7mrlZ2iRKFjUKo8BXtisiuYxzPgm8t35YFZpSrSsVjFZpQClKUApSlAKUpQClKUApSlAKUpQClKUApSlAKUpQClKUApSlAQXFPCttqAjW7Ussb8wAZlByMEHB3B2+lVHim7uomGl6PbRwBkULPzqoRDsxVRvzD8xyfQ0pQF+0W2aK3ijkkMrpGqtIesjAAFj7net2lKAxis0pQClKUApSlAf/9k=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AutoShape 12" descr="data:image/jpeg;base64,/9j/4AAQSkZJRgABAQAAAQABAAD/2wCEAAkGBxQSEhUUEBQVFBQXFRgVFRUYFxUYFhUUGBcXGBcXGBYZHSggGholHBQUJDEhJykrLi4uFx8zODMtNygtLiwBCgoKDg0OGxAQGzUkHyQsLDQsLCwtLCwsLCwsLCwsLywsLCwsLCwsLCwsLCwsLCwsLCwsLCwsLCwsLCwsLCwsLP/AABEIAMcA/QMBIgACEQEDEQH/xAAcAAEAAgMBAQEAAAAAAAAAAAAABQYBBAcDAgj/xABDEAACAQMCAwYDBgMECAcAAAABAgMABBEFIQYSMQcTQVFhcSKBkRQyQlKhsSNiwTOC0eEVJFNjcnPw8Qg0NUOSsuL/xAAaAQEAAwEBAQAAAAAAAAAAAAAAAQMEAgUG/8QAKxEAAwACAQMDBAEEAwAAAAAAAAECAxESBCExIkFREzJhcYEFQrHRFCOR/9oADAMBAAIRAxEAPwDuFKVp6nfrBE0smeRAWbAJOB12FAk29I3KVF6DrcV5Estu3Mh+RB8Qw8DUpQmpcvTM0pShBBcbTMlhdMhKsIHII6ghTg1p9mzltNtiSSTH1JyTuasrLnII/wADWI4wowBgDwFRrvst+ovp8Ne+z0FZrArNSVGKVBaxxRBbzw27ZeaVgqooyVB/G3koqcBons6ctab9z6pSlDkUpSgFKUoBSlYzQGaUpQClKUB8McViGUMoZSCD0I3Bqu9omomDT7h0+9yFVIHTm2rY4I0829hbxEYKxLzf8RGSajffRZ9PWPn+SdrNKVJWKUpQClKUAr4ZQQQRkHbFfdKAq/D/AAhHZ3M00LsElx/Bz/DVvFgKs4pXLe0HtKeKY2WmqJLk7PIfuQ7b+hYfQe9R2R3d1b2+7LlxNxpZWA/1qZVbGRGPikPso/rVCvO2GaX/ANPsXcZ2kmPKrDzGMfvVMsNBRWMs5NxOx5mkf4hk+QNTBP0rzMv9SlPULf5LZwP+4+m4w1t2z31tEM7Ly5wPLoc/Wtu07QNWgOZkt7tMjIT4HC+JAAGT9aj6+gOlZl/Ucqe3o7+hJ07hjj2zvV+CTupR9+GX4ZEPz2I9as5ORsfpv7H1r85XFuLgs8X8OeFyiv8Amx4N/KauvZjxoS/2efKnm5ShO8UnQcufwH9K9HH1XJ91+/wUvHotfCfCLW881zdSCe4kYgSYxyx+AA8PlVwFBWa1pJeDm8lW90ZpSlScClKUApSlAYIrnHFMj6fqcV2Cxt7nEM4ySFk6I2PDoOn5fWuj18SRg9QD71DWyzFk4PbW0fa1mq3xdxfBpwQ3AlIfOO7jLgcuPvN0Xrt571ocP9punXbckc4RycBZRyEnrtnY1JWXI0Fcwi7Xoku5YbqFo4FmMSXK5ZNjgc/+VSHG/aPHZrB9lQXTSjvPgJIEA+8+R4+X61AL8yg9d6ziq/pXF9rPZ/bVkCwhSzkneMj7ysPP9639A1mG8gSe2bmjfPKcYOxwQR4EEVIJGlYqp8ccRTW5SCzhaW4myIzynu0x1Z29M9Kh9jqIdvii2is1E8MWs8Vuq3cvezbl22Ayd+Ueg6VLVJFLT0KUpQg53qfE+p2s0ne2XfW4YlWiOW5M7bdSflV00e/7+GOXkaPnQPyN95cjOD61vYqN4h1D7PbySgbqvwjzY7D9TXFPgnTLqubSSnT/AAVHtW48FhAY4DzXUo5UA35M7Fz6+QrmXD+ldwmXOZpPilfqSSc8ufn1rReQ3epM7nmWAZJO/NIT+2cn+7Viryet6inKj57v/RZihd2KxSleYaRR5AoLMcBQWJ8gKjNb1U25iJUGJm5XbxX2+X7Vra4z3MsVjbbvMVLsDsI+vXw2GT7etacPTXVT8MqrIkn8meESWjklO3ezM4B8Bv8A9q8uIx3EsN0mx5hFJj8Snp+xq78WaEbWzR7D7tqp7yIj4Z4tudmJ3DgjNUnia4E1lzx7h2Qr6HPT61reOpzq/auxW+0te6P0fpMhaCJmOS0aEnzJUEmtk7VpaEjC2gDfeEMYb3CDNQnFnCP26RGNzNCqAhkjbAcE+Net4WkZ4UuvU9Fgt76ORiqOrFcZAIJXOcZx7VtA1AcNcKW1jzfZ0wz/AH3JLM2PMn3NT4qULU79PgzSlKk5PNq1rbUopGKxyI7KcMAwJHyFbTCqTrfZzDJIZ7N3tLjOe8j6FvNk6HfrUMsxzD2qei8Cs142cbKih25mCgM3TmIG5+de1SVlU7QdMeaDnjP9kGcofxgKdh67VzLTOEbfVbRbgNGjNlSpUh0dT05xsfmK7q4rkHZjGYkvLf8A2N449sj/APNZcuGVvIvP7LsbbfEibHgya2RoCnfqWLZ+FlIO2Dnx2r30Xs+mid3iVRzLhY2cfAMksFGPHyq08R613HdRRcrXNw4SFG3ABPxSuPyKMn1xU0dj7Hr61l+k9tun3NGp8L2OM3GgEy/AxSB25riDJ5XdDtt479a2NO4gvNNeS2sEDR3HxRc2cQPjDEeGKt3FttGsismA7Al1HgfBvnUEWxknZQCc+Q8TWX/l5cdcX37aOaxLWyxcE8WtZQuNUuO8UBnEp6hupjA6sT4V1G0lWREcdGUMMjBwRkbHpXFOzXh//Sdyb24H+qQNy28ZGzyD8ZHiB+/tXcVr2MKtQufkzW1vsZFZrArNXHApSlAYqpdp8/d2Lv4KwP0BI/XFTWp67b24zPNHGP5mA38qqfaTqEVzolzLCwdCgKMPEhwD/Wq8kq05O1NT6tdjkfBEGIHlP3pXY/IHH781WGtDh9OW1gH+7VvmRn+tb9fO9RfLLX7NkLUoxX1ilVjivWO7aPuHJmjJZlGSgTG/OB8qYcNZK4omqUrbJTiC9gjiZblDLzqRHCpwzP8AhbI3Cg15cEltHl59St5EE8a8lxu3dA/hYDoT4+NW7gTgULGuo3hE1xJh4h1jiU7gjzb9qulxAsqtHKqujA8yuMqRjf8ATxr2McLBKx+fkzpO/UeHNHPCxjZZI3jYBlIYEMp2PyxXNuAOCjf6WjJJhlvNw33e7RlLY9d6tPBWjWik3OnvMsTmSMxFiYiwPKSAfDPT0r07BpeW2ubZxyyQ3LcynqOb08vhq7HMvt8EZG+zOpAVmsCs1oKDGKzSlAKUpQClKUApSlAQ3EHE1rZAG7mSLmDFQx3YLjm5R4n4h9a5Fb8UfFOmiQT3T3E7TNPKgSKMt4AYGcfzV227so5cd6iPg5HMoOD6ZqnTXcqahPbOAsDQJPbcqhVHL8EqkgYySc7+VcW9SdR9xAcKcKPDK13fS9/eupGfwQqR91fXr8jVqrJNKx1XI2zHEr2v6CZCZYjluX4kPiB5Gue8SOxiWKPZ7iRYU/vEA58utdfnTKsBsSrAe5FVK24PuUv9OlZOeFDJJO2V5IzykJnPuKzx0+86pL9nOWtSdN4c0hLS2it4xhY0C+58Sfc5qSr4icMMqQR5ggj6ivuvXMRXOJeK1spEWSGZ1dSe8jQuqkY2IXfJz+lfXDfF1vfM625bmjxzqyMhGemzCp8jzr4jt0UkqqgnqQACfeoLOUcda7notZrArNSVlPXs6sO8aWSHvXdizGRi2596ge2i1WDSDFAoSMOo5V2AGTtXTKq/aZp3f6ZdIBuIy491+L9ga4qe3YseW6+5nItGP+rwf8lP/qK3KjOGpee0hPknL/8AH4f6VJV83mWstL8s2R4R53UHOpUsy5A3U4PsDXpw5bw2cgdIwwOVl5sMzo2zAk+PjSs1EZahaTFSn5RZOza/5I72w5uZbeUNDnJK28uCq5PlnFWgr4HfIII8xjp771z3gCfk1adAM99acxHnyH/tXQq9qq5Ka+UVYlraNDQdHjs4Fgg5iilmHN97LHP0qA41tmtOfVLSbuLhFUSKd4rgAhQrL4tjG43q3VRu0e0E9zpcEpPcS3DCRc4BOUG/yOPma7xN8hlS4nUOFNXN3Zw3DIYzIgYofAnbb0PUelTFfEMYVQqgAAAADoABgAV91rMgpSlAKUpQGjq0kqxObdFeQA8iMeUM3gC3hVR05NbeQGdrWFOYEqFZiVzuAQ3XHjV7pUa7lsZOCa0n+zC0JrIrlnbRq88TW0XfSWtnIW7+4jDFwRjC/DuB4+tSVHS3u0GAXUE7AcwyT6VD6rch2HKcgZzt4+Vc84Z4T0sss9tKbmVCr9533MwYdCydRnfY1diazZb/ALTTix69QpSlUF5g1p8Qaab2JYJJpY4wcssRC94OnI568tbtRHEdtdSosNk8cTSMVeRj8apjfu18Sa6htPyc3prwR/ZW6R3t5b2DSGxiVRhyWUXGTz923lsMiuqCoPg7hqLT7ZYIQfzO5+87nqxNTgravBifkzSlKkgUpSgFampwd5DKg6vG6j+8pH9a26UB+auDhi3ZD1jleP6HP9amqheF+t0PAXUmP0qar5zrFrPX7N2L7EYpSvqsxae3BUZOsMw/DYMPqT/hXRaoPZwwa/v28I4I4lPhlm3H61f69xLUSvwU4/Lf5PuOFiMgE+uDXPu1i/iEduFlj7+O7jIVXHOq75PKNwM4rd4iup9Tvk0u0laKCFea9lQ4yW3CZHXY4x0JJz0q6aR2e6dbhe7tULDHxvl2YjxPNnetUYkmmUXlb2i1KdhWaClXFIpSlAKUpQClKUArXvLVJVKSorqeqsoYfQ1sVg0BxHgf7Kup6iLcR26giGK35t25Dh3UHzKnb+augmtPirswsbws/IYJ2PN30ZwebzZeh/T3qp8J63LDeSaZdzpcOikwTqeYsAOYo+PEDPXf4cVny49+o0YsmlxLxSlKzmgVAxMs2uW0WCfs9tJNnG3PIVC7+xap7NVvhiQniG5B8LVAPYVdh+4qzPU6Oois0pWoyClKUApSlAK8biYIrOxwqgsx8lAyf2r2rn3bLxL9ksWijP8AHuP4Uag/Fyn7zY8sbfOgOVcJgGOZx0kuJGU+a5xn9KmqhP8ASENjCkUjZdVGUXc8x3bPlvUvZ3CyIsi/dYBhnYivm+qm6t37N9jdja0kvJ618yzrGpdjgKCSfYf41mofW1a4lhsYj8c7jnx1SLOTn5An5VzgxfVyKf8A39HV1pF07JrMrYvO+z3U7SYI3CLsN/EE9KuLPyhmAyVBI9SBkYrEECRokUYwkaCNAPyr448Mmvteox1r2Ke2cwtSVzsGRWs5p2OZ5rh2m88jpkeHU108VyrifRLROa478WFwAWE0cgjLNg/fjBw2fbNWDsn4ml1CxEtxvIrtGXAwHxjDY8OtbIrktmOp09F2pSldHIpSsUBmlfIrOaAzSsVmgFKUoDmvbzO6WCcsjxq1wiychIzGQ2c46jbp7V5cJ8MWNuomsgJSV2nLc7kHrjGyncg10PVNPjuI3inRZI3GGVuhH9D61zq77IViJfS7ye0ff4eYsnt4ED61xculrZ3FKXssdKpN1e6zp+ftdsl7EOssOecDHXAGceZK1M8LcV29+p7glZFGXifAkXzP8y1lrFUmqcs0TmKqdpILfiONnJC3VqUX1lXBOfofrVsqpdpdi7W8dzCCZrORZxjxQEc488eOKYXqiMq3J1sVmtDQdUS6t4p4zlZEDj5jcem9b9bTGKUpQClKUBiq/c8JW8ly11IC8xXkR2YnuRjGYlOytnJyKsFeF7NyIW+nv4VzTSW2Slt6ODdonZ29lC32GKW5EhzLKcPKu+SDygHB26CoHSdTmSSG3lhWNGTCAHLAKOrbny/Wu6vcuQQWJBGCM9QfCoJeG4ftT3DKrFoUiSMrhYwM8xHgS23tivMy5ouXLXz5+TSsVLRQdV1BLeMySeGyrndm8sfvU92acNvEHvbsf6xcL8CkfFHEf2LDHyFe/EOmwW80M6abJdsBsUclY2U7fwicE+OceFfKdp0SNyXtvdWnMesiZUn0GBgVHTxwj0rbfkmn6vV7FzNVHXJbq/vDp1i5gSNQby48VBAIjX1wR758MVa9BvoLrDwTLIv5kIOD6jqpHtit/hHhZLBZeV5JnmkMskkmOdm8OgArZglN7Zxmv2RFaN2XafBys8ZuZB+OdjJnP8h+H9KuVvbpGoSNVRR0VQAB7AV618ySBQSxAA6knAHufCtJnPqlVPWe0bTrbIkuULL1RMu3yxt+tVe67c7FSBHHO65ALYC4Hng9akHS9QvUhjeWVgqIpZmPgAK448d1rrNcy3ElpYqSLeOPm55AvWQ/47+QFWDiq5OsR2yWjA6e57y6mzgnkIxb8o+JXPj7+lTkMSoqpGoRFAVFAwFUbAAeAqnLk4+C3Fj5eTl3Dun6ldtIIb+6gsVYpE8pPeOBtgICM+O/SpW54JSLBm1a4jY7gtIq5x1IUnpmr+T7AAdfADqT6AVz/VJ9P1HVLCLmS6UrLHIo58KfvKSRj8p+tcTVW/wd1EwvkidWl+yxs0OvyNIq8yRDLc7DopION67PwRqkt1Y289wvLI8YLDGAT5geGa8bPgbTo8cllbgjcExqTt45IzViVQBgbVeuxQ2ZFKUrogVjFZpQGCK5p2hcDv3y6jpg5buLDPENluEG5GB+IjI9ffFdLqP1q6WOJy7lMqVDL94MQQCvm3+FQ9a7kzvfYq+jagt1AlxGrBXHQjdHBw6H1DAj5VthOuR8ODzE55QuNySdgMZqhScU6zGvdxtbyjPwysoV8ebp0DedQ+qJqd98N9eBYjjmihGA2PMYG+fesjWNd+RtlZX24k1ovGIjdrPSYwlpEXZ5t2HeM2SqZ2Ckk1622r38Ll4LsyBm5jFcjnQ+PKrrgxr4eNUy9Ul106w/hoozPJ4geILD8X71aLS3WJEjUkqi8oJ6kDxNcXlqdUn/AAXYsEVuWv5/PwXvhPjxbqT7Ncxm2uwObu2PwSr+aJ/xLsfpVyFcT4lszJprXEX/AJixlWaJh94RkjnXPXkxvj0rrfDepi6tYZ13EkasffHxfrmteO+c8jz8uPhbkk6VgVmrCsxUNrjtlR+Hrn1qZqM11hyDzJ2rP1K/62WYvvRCUrNK8c3AHyryuYllUpMqyI2xVgGBHsa9axUp68EFE1Ps97qQ3GkTNazDfuiSYn8eXP4c+RyPICpLT+1C6t/4eqafOHGxliXmQjz2yPoatNZ5j51px9XU/ctlVYU/BWpu0u7usppdhLzdO+n+CNR+YZxnHlUdNwZc3Z59Vv5Jf9zD8Ea56rk9V+QNXYsf8qxXV9Zdfb2E4JXnuQelcIWNtjubaPI352HePn0Z8kVMvCjKVZEZSMFCoKsD1BGK+6heI+J4bMAODLO/9lbx7yOT02HQetUTWS67M7fFLuQWh2o0jUTEAw0++IWM9RDc/hU/XAPj8PlVnm1+0SV4XuYVlRiroWIYEe4pwpot7Oxm1Xu1iZR3dkFDKhBDK8jH8Yx4VP6twbY3RZ57WF3bq5Uc5/vda9ScbpLn5MvPi/T4KVxvxBDHYz8kyNI8ZjjCMGYu+w2FXPgrhuGztYVjijV+7TncKoZ25RlmIG5PnUXp3ZXpkEqyx2/xoeZeZ5GUMDkHlY42NXUVZEKFo4u3TM0pSuzkUpSgFKUoD5Nca7bNYfleMEjDLGgBIOW3Y+/SuzVxT/xA2nIbebflaUZPkygf0FV3vt+y3FSW/wBGIYuVFXOSqgE9TnHU1r6tfCCCSY4+BSVz4udlH1qJvJzBqUZb+zuIhGPIOBsffw+da/EUn2m6hskOVVue4xuAF35D8tvcivPnF6k348nrVm9DS8+Eb/CGnmK3DvkyzHvJCeu/QVM4rJ9NvL28KAdB/wBf9qqunVbL4hRPE2LKYDnSQc0UsbRSrnGUYEH51J9j+uhIm024cCe3YiMNt3sJOVZB4jfPzqs2d+kryLHkiM8rP+EtndV9q230eO8AjZu5nU81rcj70cg/Ax8UOK1dPk4PhRi6vCrX1JO0rWaoXAvF8rytYakvdX0Q9OW4TwkQ+JI/62xV8BreeUKgNakzJjyH6mp+onVbIk867nxH9azdVLqNIsxNKu5EUrGKzXkG48bl2VWMaGRhuEBClvMAttmq1Y9oFo0hiuO8tJQTlJxyjy++NsfvVqrS1fSYLpeW5iSUY6sPiB81bqDVuNwu1I4pV7G7GQwBQqw81II+opXN7Xg50vZrfR7qa3liiWUq55oWDZHKPI5HVhW6/Eup2R5dSsGkXOBNbgnPyGQfHc4q6ukprlD2VrMk9MvdYYgAkkBQMljsFHqTVFHapbNlYba6kl3xFyLzA/zYJ29q3dP4SvtUIk1Vja2vVbOMkM4/3jD0/p0pHSXT79iazpeD6uOJpbuRrbR4+/k6PcttbwjxIP4m6Y9/erVwdwLFZEzSsbi7feS4cb5PUIPwL/lVj0nSobaNYreNY0UbKoA+Z8z61u16OPFONaRlq3T7jFMVmlWHIxSlKAUpVYueMYxqMenxo0krKXkYYCxIBnLZ6n0HnQFnpVV1vi7ub+1sYY+9lmPPLvgRQDOXPmcg7ehq0ZoD6pWrLfxqwR5EVjuFLAHHsa2AaAzVF7ZdFe70yRYl5njZZQMZJC/eA+R/SpXirjiz0/a5mAkxkRL8UhBzg8o6A46nauWa3xpf6seS2VrKzOzOdpJFPUZ8PYfXwrmmpW2dTNU9JFW4r1MXCQQwc0lyvLIeTfu2AGRnz2qwcMaJ9mjy55ppPilf9eUfWtjSNGhtVIhXBOOZ23Ygev8ASpAb9N683JlTXCfB7OLA+X1L8/4FQPE2psvLbQHNxN8P/LQ9WPrjNfOvcTLD/CtwJrhtlVdwp82x4+lenDmh9zmac89zJuzdeQHqopEqFzr+ETeR5H9OP5ZJadYLBEkSdFHX8zeLH1JraFYpVLpt7ZckktI++IEe9jUqeW+tv4lrMBhn5NzE3mSBt6iui8B8SDULOOcbP9yVfyyr94Y8PP2IrnMchUhgcFSCD5YrHAmpPYTXqCJ2jklSWPCvyAMGJ5cDHkPlW/pcvJar2PL6zBxaqfc7VWMVmlazCR2o2CsCRswz8/eoGrHqjERNjyx+u9VyvK6tSrWkbMDbTFZXrj5etYqG4w1xbKzlmYjm5SkQ8WkYEADzGMn0rNMuqUotp6TZq9mDGfU9UulOY+dIB7x9cemxrqOKpPZHw8bPT4xIMSzHvpM9csNgfMgYq717qWlo85nhHZRqeZY0VvzBVB+oFe2KzSpBjFZpSgFKUoBSlKAVSNH4ckh1q7uimYp4Uw+Rs64Urjr0UVd6UBz3QtElXX724ljYxvCncyEfCNkVlU+HRvrVq4qu5IrO4ktxmVInZPH4lUkbePtUvivmTofHagOJ8NcDW11At1eySXc0685k7wgJ5qMeI/TwqaTQ7+LEVvqci2wPR1V51XJJVZGBBG+2a0uymI9xdOByRvdv3cX+y5c5XHzH0q7KPD5fv/ntWS8lTXk1RE1O9HMOMlzqsEkyhwQ0A5gNmUZRj64x9a3Lm6SP+1kRMbDLKPpUnodjDrzTma3KWsb92kneESvKuNwAMAYNStj2MaZGwZkkkwc4Zzyn3A60rp3aXJlk9UsbahFAuOK7cHliLzvsAsa5G/Tc7frULxFfXrGJXAtYpnCfCcuCTj4z4eeBXVe1Ph2OHSXFjEsLRMjjuxytyqcthhuetc31+YXmmiddmUCT1DqcOM/LrUfTnG1peTpZryzW3rXsiX0fQorUYiGX6NIw+NvM+lSOa8bKbvIo3/Mit+lb9hYyTtywqWPn+Ee7Vjp1VfLPQlREbXZGvQ/Kr3p/BEYX+MzO3iAcL8qlYeF7Vf8A2VPqck/vV09Lb8mauuxrwtnOtL057hwkQ/4m8FHv511PTbFYY1jXooxnxPn+ua9be1RBhFCj0AFe2K14cChGHqOpeV/CM0pSrzMeU0fMpB6EYqvXFg6eBI8x/hVlxTFUZcE5PJZGRwVNUJIAG/TG9QzcKPeal3l0hFpaALCjdJpyAzS+qjIHuDXROWhUVxg6dY3snJldmQKzSlaioUpSgFKUoBSlKAUpSgFKUoBWMVmlAc94j7LILiWSWGee1aQ87rGx5DJ+flzsar0/+nUH2NbdJJPurf5+Hk8yDsHx4/pXYiKVDlMlU0QPA/DosLOO35g7DLSOBjnkYksfbfA9AKnsV4Xl2kSF5XWNFGSzEBQPMk1VeEeMTqN1c/Zxm0hCIkhUgyyktzlT+UAL9c1JBaNRslmjeN91ZSp9jXL9O7LJYUngEsb28jEqDzBlRuqnb9q6wtZxXFwqO4yVHgo2jdn6RKiSyFkRQoQeQ6ZY7mrlZ2iRKFjUKo8BXtisiuYxzPgm8t35YFZpSrSsVjFZpQClKUApSlAKUpQClKUApSlAKUpQClKUApSlAKUpQClKUApSlAQXFPCttqAjW7Ussb8wAZlByMEHB3B2+lVHim7uomGl6PbRwBkULPzqoRDsxVRvzD8xyfQ0pQF+0W2aK3ijkkMrpGqtIesjAAFj7net2lKAxis0pQClKUApSlAf/9k="/>
          <p:cNvSpPr>
            <a:spLocks noChangeAspect="1" noChangeArrowheads="1"/>
          </p:cNvSpPr>
          <p:nvPr/>
        </p:nvSpPr>
        <p:spPr bwMode="auto">
          <a:xfrm>
            <a:off x="1527175" y="1227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098" name="Picture 2" descr="http://occupations.phillipmartin.info/crime_prison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429000"/>
            <a:ext cx="2395538" cy="3086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7" descr="https://encrypted-tbn0.gstatic.com/images?q=tbn:ANd9GcSghKgAg5VQKussOr0rqNEuyxkCiQYofYjjttmwvmYVq9kgaRNS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3886200"/>
            <a:ext cx="2663825" cy="2514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00" name="Picture 4" descr="http://www.naturalnews.com/gallery/300X250/Concepts/Different-Individual-Leader-Society-People-Community-Idea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276600"/>
            <a:ext cx="285750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6527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104</Words>
  <Application>Microsoft Office PowerPoint</Application>
  <PresentationFormat>On-screen Show (4:3)</PresentationFormat>
  <Paragraphs>21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Person vs. Self</vt:lpstr>
      <vt:lpstr>Person vs. Nature</vt:lpstr>
      <vt:lpstr>Person vs. Person</vt:lpstr>
      <vt:lpstr>Person vs. Society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Conflict</dc:title>
  <dc:creator>Sarah</dc:creator>
  <cp:lastModifiedBy>Sarah</cp:lastModifiedBy>
  <cp:revision>3</cp:revision>
  <dcterms:created xsi:type="dcterms:W3CDTF">2014-04-10T20:17:27Z</dcterms:created>
  <dcterms:modified xsi:type="dcterms:W3CDTF">2014-04-10T20:40:06Z</dcterms:modified>
</cp:coreProperties>
</file>